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charts/chart9.xml" ContentType="application/vnd.openxmlformats-officedocument.drawingml.chart+xml"/>
  <Override PartName="/ppt/drawings/drawing5.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drawings/drawing6.xml" ContentType="application/vnd.openxmlformats-officedocument.drawingml.chartshapes+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2"/>
  </p:sldMasterIdLst>
  <p:notesMasterIdLst>
    <p:notesMasterId r:id="rId44"/>
  </p:notesMasterIdLst>
  <p:handoutMasterIdLst>
    <p:handoutMasterId r:id="rId45"/>
  </p:handoutMasterIdLst>
  <p:sldIdLst>
    <p:sldId id="376" r:id="rId3"/>
    <p:sldId id="271" r:id="rId4"/>
    <p:sldId id="275" r:id="rId5"/>
    <p:sldId id="276" r:id="rId6"/>
    <p:sldId id="397" r:id="rId7"/>
    <p:sldId id="416" r:id="rId8"/>
    <p:sldId id="425" r:id="rId9"/>
    <p:sldId id="467" r:id="rId10"/>
    <p:sldId id="377" r:id="rId11"/>
    <p:sldId id="415" r:id="rId12"/>
    <p:sldId id="438" r:id="rId13"/>
    <p:sldId id="396" r:id="rId14"/>
    <p:sldId id="443" r:id="rId15"/>
    <p:sldId id="444" r:id="rId16"/>
    <p:sldId id="454" r:id="rId17"/>
    <p:sldId id="459" r:id="rId18"/>
    <p:sldId id="460" r:id="rId19"/>
    <p:sldId id="296" r:id="rId20"/>
    <p:sldId id="335" r:id="rId21"/>
    <p:sldId id="399" r:id="rId22"/>
    <p:sldId id="422" r:id="rId23"/>
    <p:sldId id="435" r:id="rId24"/>
    <p:sldId id="421" r:id="rId25"/>
    <p:sldId id="350" r:id="rId26"/>
    <p:sldId id="353" r:id="rId27"/>
    <p:sldId id="398" r:id="rId28"/>
    <p:sldId id="349" r:id="rId29"/>
    <p:sldId id="445" r:id="rId30"/>
    <p:sldId id="446" r:id="rId31"/>
    <p:sldId id="468" r:id="rId32"/>
    <p:sldId id="348" r:id="rId33"/>
    <p:sldId id="450" r:id="rId34"/>
    <p:sldId id="451" r:id="rId35"/>
    <p:sldId id="466" r:id="rId36"/>
    <p:sldId id="426" r:id="rId37"/>
    <p:sldId id="368" r:id="rId38"/>
    <p:sldId id="437" r:id="rId39"/>
    <p:sldId id="337" r:id="rId40"/>
    <p:sldId id="312" r:id="rId41"/>
    <p:sldId id="456" r:id="rId42"/>
    <p:sldId id="307" r:id="rId43"/>
  </p:sldIdLst>
  <p:sldSz cx="100584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C2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5" autoAdjust="0"/>
    <p:restoredTop sz="95274" autoAdjust="0"/>
  </p:normalViewPr>
  <p:slideViewPr>
    <p:cSldViewPr snapToGrid="0">
      <p:cViewPr>
        <p:scale>
          <a:sx n="100" d="100"/>
          <a:sy n="100" d="100"/>
        </p:scale>
        <p:origin x="-870" y="-24"/>
      </p:cViewPr>
      <p:guideLst>
        <p:guide orient="horz" pos="2160"/>
        <p:guide pos="3168"/>
      </p:guideLst>
    </p:cSldViewPr>
  </p:slideViewPr>
  <p:outlineViewPr>
    <p:cViewPr>
      <p:scale>
        <a:sx n="33" d="100"/>
        <a:sy n="33" d="100"/>
      </p:scale>
      <p:origin x="0" y="20958"/>
    </p:cViewPr>
  </p:outlineViewPr>
  <p:notesTextViewPr>
    <p:cViewPr>
      <p:scale>
        <a:sx n="1" d="1"/>
        <a:sy n="1" d="1"/>
      </p:scale>
      <p:origin x="0" y="0"/>
    </p:cViewPr>
  </p:notesTextViewPr>
  <p:sorterViewPr>
    <p:cViewPr>
      <p:scale>
        <a:sx n="66" d="100"/>
        <a:sy n="66" d="100"/>
      </p:scale>
      <p:origin x="0" y="1482"/>
    </p:cViewPr>
  </p:sorterViewPr>
  <p:notesViewPr>
    <p:cSldViewPr snapToGrid="0">
      <p:cViewPr varScale="1">
        <p:scale>
          <a:sx n="99" d="100"/>
          <a:sy n="99" d="100"/>
        </p:scale>
        <p:origin x="-357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outurer\Desktop\US%20Oil%20Imports%201970-2013.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SERVERTM\Jobs\1344%20-%20ConocoPhillips%20NA%20Crude%20Study\Final%20Report\Embedded%20Figures%20section%20i.iii.v.vi.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www.eia.gov/dnav/pet/xls/PET_MOVE_EXPC_A_EPC0_EEX_MBBLPD_M.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outurer\Desktop\US%20Oil%20Imports%201970-20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outurer\AppData\Local\Microsoft\Windows\Temporary%20Internet%20Files\Content.Outlook\O5XKOOUT\Book1.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outurer\AppData\Local\Microsoft\Windows\Temporary%20Internet%20Files\Content.Outlook\O5XKOOUT\Book1.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couturer\Desktop\US%20Oil%20Imports%201970-2013.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SERVERTM\Jobs\1344%20-%20ConocoPhillips%20NA%20Crude%20Study\Final%20Report\Embedded%20Figures%20section%20i.iii.v.v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v>U.S. Crude Oil Production</c:v>
          </c:tx>
          <c:marker>
            <c:symbol val="none"/>
          </c:marker>
          <c:xVal>
            <c:numRef>
              <c:f>'Data 1'!$A$604:$A$1130</c:f>
              <c:numCache>
                <c:formatCode>mmm\-yyyy</c:formatCode>
                <c:ptCount val="527"/>
                <c:pt idx="0">
                  <c:v>25583</c:v>
                </c:pt>
                <c:pt idx="1">
                  <c:v>25614</c:v>
                </c:pt>
                <c:pt idx="2">
                  <c:v>25642</c:v>
                </c:pt>
                <c:pt idx="3">
                  <c:v>25673</c:v>
                </c:pt>
                <c:pt idx="4">
                  <c:v>25703</c:v>
                </c:pt>
                <c:pt idx="5">
                  <c:v>25734</c:v>
                </c:pt>
                <c:pt idx="6">
                  <c:v>25764</c:v>
                </c:pt>
                <c:pt idx="7">
                  <c:v>25795</c:v>
                </c:pt>
                <c:pt idx="8">
                  <c:v>25826</c:v>
                </c:pt>
                <c:pt idx="9">
                  <c:v>25856</c:v>
                </c:pt>
                <c:pt idx="10">
                  <c:v>25887</c:v>
                </c:pt>
                <c:pt idx="11">
                  <c:v>25917</c:v>
                </c:pt>
                <c:pt idx="12">
                  <c:v>25948</c:v>
                </c:pt>
                <c:pt idx="13">
                  <c:v>25979</c:v>
                </c:pt>
                <c:pt idx="14">
                  <c:v>26007</c:v>
                </c:pt>
                <c:pt idx="15">
                  <c:v>26038</c:v>
                </c:pt>
                <c:pt idx="16">
                  <c:v>26068</c:v>
                </c:pt>
                <c:pt idx="17">
                  <c:v>26099</c:v>
                </c:pt>
                <c:pt idx="18">
                  <c:v>26129</c:v>
                </c:pt>
                <c:pt idx="19">
                  <c:v>26160</c:v>
                </c:pt>
                <c:pt idx="20">
                  <c:v>26191</c:v>
                </c:pt>
                <c:pt idx="21">
                  <c:v>26221</c:v>
                </c:pt>
                <c:pt idx="22">
                  <c:v>26252</c:v>
                </c:pt>
                <c:pt idx="23">
                  <c:v>26282</c:v>
                </c:pt>
                <c:pt idx="24">
                  <c:v>26313</c:v>
                </c:pt>
                <c:pt idx="25">
                  <c:v>26344</c:v>
                </c:pt>
                <c:pt idx="26">
                  <c:v>26373</c:v>
                </c:pt>
                <c:pt idx="27">
                  <c:v>26404</c:v>
                </c:pt>
                <c:pt idx="28">
                  <c:v>26434</c:v>
                </c:pt>
                <c:pt idx="29">
                  <c:v>26465</c:v>
                </c:pt>
                <c:pt idx="30">
                  <c:v>26495</c:v>
                </c:pt>
                <c:pt idx="31">
                  <c:v>26526</c:v>
                </c:pt>
                <c:pt idx="32">
                  <c:v>26557</c:v>
                </c:pt>
                <c:pt idx="33">
                  <c:v>26587</c:v>
                </c:pt>
                <c:pt idx="34">
                  <c:v>26618</c:v>
                </c:pt>
                <c:pt idx="35">
                  <c:v>26648</c:v>
                </c:pt>
                <c:pt idx="36">
                  <c:v>26679</c:v>
                </c:pt>
                <c:pt idx="37">
                  <c:v>26710</c:v>
                </c:pt>
                <c:pt idx="38">
                  <c:v>26738</c:v>
                </c:pt>
                <c:pt idx="39">
                  <c:v>26769</c:v>
                </c:pt>
                <c:pt idx="40">
                  <c:v>26799</c:v>
                </c:pt>
                <c:pt idx="41">
                  <c:v>26830</c:v>
                </c:pt>
                <c:pt idx="42">
                  <c:v>26860</c:v>
                </c:pt>
                <c:pt idx="43">
                  <c:v>26891</c:v>
                </c:pt>
                <c:pt idx="44">
                  <c:v>26922</c:v>
                </c:pt>
                <c:pt idx="45">
                  <c:v>26952</c:v>
                </c:pt>
                <c:pt idx="46">
                  <c:v>26983</c:v>
                </c:pt>
                <c:pt idx="47">
                  <c:v>27013</c:v>
                </c:pt>
                <c:pt idx="48">
                  <c:v>27044</c:v>
                </c:pt>
                <c:pt idx="49">
                  <c:v>27075</c:v>
                </c:pt>
                <c:pt idx="50">
                  <c:v>27103</c:v>
                </c:pt>
                <c:pt idx="51">
                  <c:v>27134</c:v>
                </c:pt>
                <c:pt idx="52">
                  <c:v>27164</c:v>
                </c:pt>
                <c:pt idx="53">
                  <c:v>27195</c:v>
                </c:pt>
                <c:pt idx="54">
                  <c:v>27225</c:v>
                </c:pt>
                <c:pt idx="55">
                  <c:v>27256</c:v>
                </c:pt>
                <c:pt idx="56">
                  <c:v>27287</c:v>
                </c:pt>
                <c:pt idx="57">
                  <c:v>27317</c:v>
                </c:pt>
                <c:pt idx="58">
                  <c:v>27348</c:v>
                </c:pt>
                <c:pt idx="59">
                  <c:v>27378</c:v>
                </c:pt>
                <c:pt idx="60">
                  <c:v>27409</c:v>
                </c:pt>
                <c:pt idx="61">
                  <c:v>27440</c:v>
                </c:pt>
                <c:pt idx="62">
                  <c:v>27468</c:v>
                </c:pt>
                <c:pt idx="63">
                  <c:v>27499</c:v>
                </c:pt>
                <c:pt idx="64">
                  <c:v>27529</c:v>
                </c:pt>
                <c:pt idx="65">
                  <c:v>27560</c:v>
                </c:pt>
                <c:pt idx="66">
                  <c:v>27590</c:v>
                </c:pt>
                <c:pt idx="67">
                  <c:v>27621</c:v>
                </c:pt>
                <c:pt idx="68">
                  <c:v>27652</c:v>
                </c:pt>
                <c:pt idx="69">
                  <c:v>27682</c:v>
                </c:pt>
                <c:pt idx="70">
                  <c:v>27713</c:v>
                </c:pt>
                <c:pt idx="71">
                  <c:v>27743</c:v>
                </c:pt>
                <c:pt idx="72">
                  <c:v>27774</c:v>
                </c:pt>
                <c:pt idx="73">
                  <c:v>27805</c:v>
                </c:pt>
                <c:pt idx="74">
                  <c:v>27834</c:v>
                </c:pt>
                <c:pt idx="75">
                  <c:v>27865</c:v>
                </c:pt>
                <c:pt idx="76">
                  <c:v>27895</c:v>
                </c:pt>
                <c:pt idx="77">
                  <c:v>27926</c:v>
                </c:pt>
                <c:pt idx="78">
                  <c:v>27956</c:v>
                </c:pt>
                <c:pt idx="79">
                  <c:v>27987</c:v>
                </c:pt>
                <c:pt idx="80">
                  <c:v>28018</c:v>
                </c:pt>
                <c:pt idx="81">
                  <c:v>28048</c:v>
                </c:pt>
                <c:pt idx="82">
                  <c:v>28079</c:v>
                </c:pt>
                <c:pt idx="83">
                  <c:v>28109</c:v>
                </c:pt>
                <c:pt idx="84">
                  <c:v>28140</c:v>
                </c:pt>
                <c:pt idx="85">
                  <c:v>28171</c:v>
                </c:pt>
                <c:pt idx="86">
                  <c:v>28199</c:v>
                </c:pt>
                <c:pt idx="87">
                  <c:v>28230</c:v>
                </c:pt>
                <c:pt idx="88">
                  <c:v>28260</c:v>
                </c:pt>
                <c:pt idx="89">
                  <c:v>28291</c:v>
                </c:pt>
                <c:pt idx="90">
                  <c:v>28321</c:v>
                </c:pt>
                <c:pt idx="91">
                  <c:v>28352</c:v>
                </c:pt>
                <c:pt idx="92">
                  <c:v>28383</c:v>
                </c:pt>
                <c:pt idx="93">
                  <c:v>28413</c:v>
                </c:pt>
                <c:pt idx="94">
                  <c:v>28444</c:v>
                </c:pt>
                <c:pt idx="95">
                  <c:v>28474</c:v>
                </c:pt>
                <c:pt idx="96">
                  <c:v>28505</c:v>
                </c:pt>
                <c:pt idx="97">
                  <c:v>28536</c:v>
                </c:pt>
                <c:pt idx="98">
                  <c:v>28564</c:v>
                </c:pt>
                <c:pt idx="99">
                  <c:v>28595</c:v>
                </c:pt>
                <c:pt idx="100">
                  <c:v>28625</c:v>
                </c:pt>
                <c:pt idx="101">
                  <c:v>28656</c:v>
                </c:pt>
                <c:pt idx="102">
                  <c:v>28686</c:v>
                </c:pt>
                <c:pt idx="103">
                  <c:v>28717</c:v>
                </c:pt>
                <c:pt idx="104">
                  <c:v>28748</c:v>
                </c:pt>
                <c:pt idx="105">
                  <c:v>28778</c:v>
                </c:pt>
                <c:pt idx="106">
                  <c:v>28809</c:v>
                </c:pt>
                <c:pt idx="107">
                  <c:v>28839</c:v>
                </c:pt>
                <c:pt idx="108">
                  <c:v>28870</c:v>
                </c:pt>
                <c:pt idx="109">
                  <c:v>28901</c:v>
                </c:pt>
                <c:pt idx="110">
                  <c:v>28929</c:v>
                </c:pt>
                <c:pt idx="111">
                  <c:v>28960</c:v>
                </c:pt>
                <c:pt idx="112">
                  <c:v>28990</c:v>
                </c:pt>
                <c:pt idx="113">
                  <c:v>29021</c:v>
                </c:pt>
                <c:pt idx="114">
                  <c:v>29051</c:v>
                </c:pt>
                <c:pt idx="115">
                  <c:v>29082</c:v>
                </c:pt>
                <c:pt idx="116">
                  <c:v>29113</c:v>
                </c:pt>
                <c:pt idx="117">
                  <c:v>29143</c:v>
                </c:pt>
                <c:pt idx="118">
                  <c:v>29174</c:v>
                </c:pt>
                <c:pt idx="119">
                  <c:v>29204</c:v>
                </c:pt>
                <c:pt idx="120">
                  <c:v>29235</c:v>
                </c:pt>
                <c:pt idx="121">
                  <c:v>29266</c:v>
                </c:pt>
                <c:pt idx="122">
                  <c:v>29295</c:v>
                </c:pt>
                <c:pt idx="123">
                  <c:v>29326</c:v>
                </c:pt>
                <c:pt idx="124">
                  <c:v>29356</c:v>
                </c:pt>
                <c:pt idx="125">
                  <c:v>29387</c:v>
                </c:pt>
                <c:pt idx="126">
                  <c:v>29417</c:v>
                </c:pt>
                <c:pt idx="127">
                  <c:v>29448</c:v>
                </c:pt>
                <c:pt idx="128">
                  <c:v>29479</c:v>
                </c:pt>
                <c:pt idx="129">
                  <c:v>29509</c:v>
                </c:pt>
                <c:pt idx="130">
                  <c:v>29540</c:v>
                </c:pt>
                <c:pt idx="131">
                  <c:v>29570</c:v>
                </c:pt>
                <c:pt idx="132">
                  <c:v>29601</c:v>
                </c:pt>
                <c:pt idx="133">
                  <c:v>29632</c:v>
                </c:pt>
                <c:pt idx="134">
                  <c:v>29660</c:v>
                </c:pt>
                <c:pt idx="135">
                  <c:v>29691</c:v>
                </c:pt>
                <c:pt idx="136">
                  <c:v>29721</c:v>
                </c:pt>
                <c:pt idx="137">
                  <c:v>29752</c:v>
                </c:pt>
                <c:pt idx="138">
                  <c:v>29782</c:v>
                </c:pt>
                <c:pt idx="139">
                  <c:v>29813</c:v>
                </c:pt>
                <c:pt idx="140">
                  <c:v>29844</c:v>
                </c:pt>
                <c:pt idx="141">
                  <c:v>29874</c:v>
                </c:pt>
                <c:pt idx="142">
                  <c:v>29905</c:v>
                </c:pt>
                <c:pt idx="143">
                  <c:v>29935</c:v>
                </c:pt>
                <c:pt idx="144">
                  <c:v>29966</c:v>
                </c:pt>
                <c:pt idx="145">
                  <c:v>29997</c:v>
                </c:pt>
                <c:pt idx="146">
                  <c:v>30025</c:v>
                </c:pt>
                <c:pt idx="147">
                  <c:v>30056</c:v>
                </c:pt>
                <c:pt idx="148">
                  <c:v>30086</c:v>
                </c:pt>
                <c:pt idx="149">
                  <c:v>30117</c:v>
                </c:pt>
                <c:pt idx="150">
                  <c:v>30147</c:v>
                </c:pt>
                <c:pt idx="151">
                  <c:v>30178</c:v>
                </c:pt>
                <c:pt idx="152">
                  <c:v>30209</c:v>
                </c:pt>
                <c:pt idx="153">
                  <c:v>30239</c:v>
                </c:pt>
                <c:pt idx="154">
                  <c:v>30270</c:v>
                </c:pt>
                <c:pt idx="155">
                  <c:v>30300</c:v>
                </c:pt>
                <c:pt idx="156">
                  <c:v>30331</c:v>
                </c:pt>
                <c:pt idx="157">
                  <c:v>30362</c:v>
                </c:pt>
                <c:pt idx="158">
                  <c:v>30390</c:v>
                </c:pt>
                <c:pt idx="159">
                  <c:v>30421</c:v>
                </c:pt>
                <c:pt idx="160">
                  <c:v>30451</c:v>
                </c:pt>
                <c:pt idx="161">
                  <c:v>30482</c:v>
                </c:pt>
                <c:pt idx="162">
                  <c:v>30512</c:v>
                </c:pt>
                <c:pt idx="163">
                  <c:v>30543</c:v>
                </c:pt>
                <c:pt idx="164">
                  <c:v>30574</c:v>
                </c:pt>
                <c:pt idx="165">
                  <c:v>30604</c:v>
                </c:pt>
                <c:pt idx="166">
                  <c:v>30635</c:v>
                </c:pt>
                <c:pt idx="167">
                  <c:v>30665</c:v>
                </c:pt>
                <c:pt idx="168">
                  <c:v>30696</c:v>
                </c:pt>
                <c:pt idx="169">
                  <c:v>30727</c:v>
                </c:pt>
                <c:pt idx="170">
                  <c:v>30756</c:v>
                </c:pt>
                <c:pt idx="171">
                  <c:v>30787</c:v>
                </c:pt>
                <c:pt idx="172">
                  <c:v>30817</c:v>
                </c:pt>
                <c:pt idx="173">
                  <c:v>30848</c:v>
                </c:pt>
                <c:pt idx="174">
                  <c:v>30878</c:v>
                </c:pt>
                <c:pt idx="175">
                  <c:v>30909</c:v>
                </c:pt>
                <c:pt idx="176">
                  <c:v>30940</c:v>
                </c:pt>
                <c:pt idx="177">
                  <c:v>30970</c:v>
                </c:pt>
                <c:pt idx="178">
                  <c:v>31001</c:v>
                </c:pt>
                <c:pt idx="179">
                  <c:v>31031</c:v>
                </c:pt>
                <c:pt idx="180">
                  <c:v>31062</c:v>
                </c:pt>
                <c:pt idx="181">
                  <c:v>31093</c:v>
                </c:pt>
                <c:pt idx="182">
                  <c:v>31121</c:v>
                </c:pt>
                <c:pt idx="183">
                  <c:v>31152</c:v>
                </c:pt>
                <c:pt idx="184">
                  <c:v>31182</c:v>
                </c:pt>
                <c:pt idx="185">
                  <c:v>31213</c:v>
                </c:pt>
                <c:pt idx="186">
                  <c:v>31243</c:v>
                </c:pt>
                <c:pt idx="187">
                  <c:v>31274</c:v>
                </c:pt>
                <c:pt idx="188">
                  <c:v>31305</c:v>
                </c:pt>
                <c:pt idx="189">
                  <c:v>31335</c:v>
                </c:pt>
                <c:pt idx="190">
                  <c:v>31366</c:v>
                </c:pt>
                <c:pt idx="191">
                  <c:v>31396</c:v>
                </c:pt>
                <c:pt idx="192">
                  <c:v>31427</c:v>
                </c:pt>
                <c:pt idx="193">
                  <c:v>31458</c:v>
                </c:pt>
                <c:pt idx="194">
                  <c:v>31486</c:v>
                </c:pt>
                <c:pt idx="195">
                  <c:v>31517</c:v>
                </c:pt>
                <c:pt idx="196">
                  <c:v>31547</c:v>
                </c:pt>
                <c:pt idx="197">
                  <c:v>31578</c:v>
                </c:pt>
                <c:pt idx="198">
                  <c:v>31608</c:v>
                </c:pt>
                <c:pt idx="199">
                  <c:v>31639</c:v>
                </c:pt>
                <c:pt idx="200">
                  <c:v>31670</c:v>
                </c:pt>
                <c:pt idx="201">
                  <c:v>31700</c:v>
                </c:pt>
                <c:pt idx="202">
                  <c:v>31731</c:v>
                </c:pt>
                <c:pt idx="203">
                  <c:v>31761</c:v>
                </c:pt>
                <c:pt idx="204">
                  <c:v>31792</c:v>
                </c:pt>
                <c:pt idx="205">
                  <c:v>31823</c:v>
                </c:pt>
                <c:pt idx="206">
                  <c:v>31851</c:v>
                </c:pt>
                <c:pt idx="207">
                  <c:v>31882</c:v>
                </c:pt>
                <c:pt idx="208">
                  <c:v>31912</c:v>
                </c:pt>
                <c:pt idx="209">
                  <c:v>31943</c:v>
                </c:pt>
                <c:pt idx="210">
                  <c:v>31973</c:v>
                </c:pt>
                <c:pt idx="211">
                  <c:v>32004</c:v>
                </c:pt>
                <c:pt idx="212">
                  <c:v>32035</c:v>
                </c:pt>
                <c:pt idx="213">
                  <c:v>32065</c:v>
                </c:pt>
                <c:pt idx="214">
                  <c:v>32096</c:v>
                </c:pt>
                <c:pt idx="215">
                  <c:v>32126</c:v>
                </c:pt>
                <c:pt idx="216">
                  <c:v>32157</c:v>
                </c:pt>
                <c:pt idx="217">
                  <c:v>32188</c:v>
                </c:pt>
                <c:pt idx="218">
                  <c:v>32217</c:v>
                </c:pt>
                <c:pt idx="219">
                  <c:v>32248</c:v>
                </c:pt>
                <c:pt idx="220">
                  <c:v>32278</c:v>
                </c:pt>
                <c:pt idx="221">
                  <c:v>32309</c:v>
                </c:pt>
                <c:pt idx="222">
                  <c:v>32339</c:v>
                </c:pt>
                <c:pt idx="223">
                  <c:v>32370</c:v>
                </c:pt>
                <c:pt idx="224">
                  <c:v>32401</c:v>
                </c:pt>
                <c:pt idx="225">
                  <c:v>32431</c:v>
                </c:pt>
                <c:pt idx="226">
                  <c:v>32462</c:v>
                </c:pt>
                <c:pt idx="227">
                  <c:v>32492</c:v>
                </c:pt>
                <c:pt idx="228">
                  <c:v>32523</c:v>
                </c:pt>
                <c:pt idx="229">
                  <c:v>32554</c:v>
                </c:pt>
                <c:pt idx="230">
                  <c:v>32582</c:v>
                </c:pt>
                <c:pt idx="231">
                  <c:v>32613</c:v>
                </c:pt>
                <c:pt idx="232">
                  <c:v>32643</c:v>
                </c:pt>
                <c:pt idx="233">
                  <c:v>32674</c:v>
                </c:pt>
                <c:pt idx="234">
                  <c:v>32704</c:v>
                </c:pt>
                <c:pt idx="235">
                  <c:v>32735</c:v>
                </c:pt>
                <c:pt idx="236">
                  <c:v>32766</c:v>
                </c:pt>
                <c:pt idx="237">
                  <c:v>32796</c:v>
                </c:pt>
                <c:pt idx="238">
                  <c:v>32827</c:v>
                </c:pt>
                <c:pt idx="239">
                  <c:v>32857</c:v>
                </c:pt>
                <c:pt idx="240">
                  <c:v>32888</c:v>
                </c:pt>
                <c:pt idx="241">
                  <c:v>32919</c:v>
                </c:pt>
                <c:pt idx="242">
                  <c:v>32947</c:v>
                </c:pt>
                <c:pt idx="243">
                  <c:v>32978</c:v>
                </c:pt>
                <c:pt idx="244">
                  <c:v>33008</c:v>
                </c:pt>
                <c:pt idx="245">
                  <c:v>33039</c:v>
                </c:pt>
                <c:pt idx="246">
                  <c:v>33069</c:v>
                </c:pt>
                <c:pt idx="247">
                  <c:v>33100</c:v>
                </c:pt>
                <c:pt idx="248">
                  <c:v>33131</c:v>
                </c:pt>
                <c:pt idx="249">
                  <c:v>33161</c:v>
                </c:pt>
                <c:pt idx="250">
                  <c:v>33192</c:v>
                </c:pt>
                <c:pt idx="251">
                  <c:v>33222</c:v>
                </c:pt>
                <c:pt idx="252">
                  <c:v>33253</c:v>
                </c:pt>
                <c:pt idx="253">
                  <c:v>33284</c:v>
                </c:pt>
                <c:pt idx="254">
                  <c:v>33312</c:v>
                </c:pt>
                <c:pt idx="255">
                  <c:v>33343</c:v>
                </c:pt>
                <c:pt idx="256">
                  <c:v>33373</c:v>
                </c:pt>
                <c:pt idx="257">
                  <c:v>33404</c:v>
                </c:pt>
                <c:pt idx="258">
                  <c:v>33434</c:v>
                </c:pt>
                <c:pt idx="259">
                  <c:v>33465</c:v>
                </c:pt>
                <c:pt idx="260">
                  <c:v>33496</c:v>
                </c:pt>
                <c:pt idx="261">
                  <c:v>33526</c:v>
                </c:pt>
                <c:pt idx="262">
                  <c:v>33557</c:v>
                </c:pt>
                <c:pt idx="263">
                  <c:v>33587</c:v>
                </c:pt>
                <c:pt idx="264">
                  <c:v>33618</c:v>
                </c:pt>
                <c:pt idx="265">
                  <c:v>33649</c:v>
                </c:pt>
                <c:pt idx="266">
                  <c:v>33678</c:v>
                </c:pt>
                <c:pt idx="267">
                  <c:v>33709</c:v>
                </c:pt>
                <c:pt idx="268">
                  <c:v>33739</c:v>
                </c:pt>
                <c:pt idx="269">
                  <c:v>33770</c:v>
                </c:pt>
                <c:pt idx="270">
                  <c:v>33800</c:v>
                </c:pt>
                <c:pt idx="271">
                  <c:v>33831</c:v>
                </c:pt>
                <c:pt idx="272">
                  <c:v>33862</c:v>
                </c:pt>
                <c:pt idx="273">
                  <c:v>33892</c:v>
                </c:pt>
                <c:pt idx="274">
                  <c:v>33923</c:v>
                </c:pt>
                <c:pt idx="275">
                  <c:v>33953</c:v>
                </c:pt>
                <c:pt idx="276">
                  <c:v>33984</c:v>
                </c:pt>
                <c:pt idx="277">
                  <c:v>34015</c:v>
                </c:pt>
                <c:pt idx="278">
                  <c:v>34043</c:v>
                </c:pt>
                <c:pt idx="279">
                  <c:v>34074</c:v>
                </c:pt>
                <c:pt idx="280">
                  <c:v>34104</c:v>
                </c:pt>
                <c:pt idx="281">
                  <c:v>34135</c:v>
                </c:pt>
                <c:pt idx="282">
                  <c:v>34165</c:v>
                </c:pt>
                <c:pt idx="283">
                  <c:v>34196</c:v>
                </c:pt>
                <c:pt idx="284">
                  <c:v>34227</c:v>
                </c:pt>
                <c:pt idx="285">
                  <c:v>34257</c:v>
                </c:pt>
                <c:pt idx="286">
                  <c:v>34288</c:v>
                </c:pt>
                <c:pt idx="287">
                  <c:v>34318</c:v>
                </c:pt>
                <c:pt idx="288">
                  <c:v>34349</c:v>
                </c:pt>
                <c:pt idx="289">
                  <c:v>34380</c:v>
                </c:pt>
                <c:pt idx="290">
                  <c:v>34408</c:v>
                </c:pt>
                <c:pt idx="291">
                  <c:v>34439</c:v>
                </c:pt>
                <c:pt idx="292">
                  <c:v>34469</c:v>
                </c:pt>
                <c:pt idx="293">
                  <c:v>34500</c:v>
                </c:pt>
                <c:pt idx="294">
                  <c:v>34530</c:v>
                </c:pt>
                <c:pt idx="295">
                  <c:v>34561</c:v>
                </c:pt>
                <c:pt idx="296">
                  <c:v>34592</c:v>
                </c:pt>
                <c:pt idx="297">
                  <c:v>34622</c:v>
                </c:pt>
                <c:pt idx="298">
                  <c:v>34653</c:v>
                </c:pt>
                <c:pt idx="299">
                  <c:v>34683</c:v>
                </c:pt>
                <c:pt idx="300">
                  <c:v>34714</c:v>
                </c:pt>
                <c:pt idx="301">
                  <c:v>34745</c:v>
                </c:pt>
                <c:pt idx="302">
                  <c:v>34773</c:v>
                </c:pt>
                <c:pt idx="303">
                  <c:v>34804</c:v>
                </c:pt>
                <c:pt idx="304">
                  <c:v>34834</c:v>
                </c:pt>
                <c:pt idx="305">
                  <c:v>34865</c:v>
                </c:pt>
                <c:pt idx="306">
                  <c:v>34895</c:v>
                </c:pt>
                <c:pt idx="307">
                  <c:v>34926</c:v>
                </c:pt>
                <c:pt idx="308">
                  <c:v>34957</c:v>
                </c:pt>
                <c:pt idx="309">
                  <c:v>34987</c:v>
                </c:pt>
                <c:pt idx="310">
                  <c:v>35018</c:v>
                </c:pt>
                <c:pt idx="311">
                  <c:v>35048</c:v>
                </c:pt>
                <c:pt idx="312">
                  <c:v>35079</c:v>
                </c:pt>
                <c:pt idx="313">
                  <c:v>35110</c:v>
                </c:pt>
                <c:pt idx="314">
                  <c:v>35139</c:v>
                </c:pt>
                <c:pt idx="315">
                  <c:v>35170</c:v>
                </c:pt>
                <c:pt idx="316">
                  <c:v>35200</c:v>
                </c:pt>
                <c:pt idx="317">
                  <c:v>35231</c:v>
                </c:pt>
                <c:pt idx="318">
                  <c:v>35261</c:v>
                </c:pt>
                <c:pt idx="319">
                  <c:v>35292</c:v>
                </c:pt>
                <c:pt idx="320">
                  <c:v>35323</c:v>
                </c:pt>
                <c:pt idx="321">
                  <c:v>35353</c:v>
                </c:pt>
                <c:pt idx="322">
                  <c:v>35384</c:v>
                </c:pt>
                <c:pt idx="323">
                  <c:v>35414</c:v>
                </c:pt>
                <c:pt idx="324">
                  <c:v>35445</c:v>
                </c:pt>
                <c:pt idx="325">
                  <c:v>35476</c:v>
                </c:pt>
                <c:pt idx="326">
                  <c:v>35504</c:v>
                </c:pt>
                <c:pt idx="327">
                  <c:v>35535</c:v>
                </c:pt>
                <c:pt idx="328">
                  <c:v>35565</c:v>
                </c:pt>
                <c:pt idx="329">
                  <c:v>35596</c:v>
                </c:pt>
                <c:pt idx="330">
                  <c:v>35626</c:v>
                </c:pt>
                <c:pt idx="331">
                  <c:v>35657</c:v>
                </c:pt>
                <c:pt idx="332">
                  <c:v>35688</c:v>
                </c:pt>
                <c:pt idx="333">
                  <c:v>35718</c:v>
                </c:pt>
                <c:pt idx="334">
                  <c:v>35749</c:v>
                </c:pt>
                <c:pt idx="335">
                  <c:v>35779</c:v>
                </c:pt>
                <c:pt idx="336">
                  <c:v>35810</c:v>
                </c:pt>
                <c:pt idx="337">
                  <c:v>35841</c:v>
                </c:pt>
                <c:pt idx="338">
                  <c:v>35869</c:v>
                </c:pt>
                <c:pt idx="339">
                  <c:v>35900</c:v>
                </c:pt>
                <c:pt idx="340">
                  <c:v>35930</c:v>
                </c:pt>
                <c:pt idx="341">
                  <c:v>35961</c:v>
                </c:pt>
                <c:pt idx="342">
                  <c:v>35991</c:v>
                </c:pt>
                <c:pt idx="343">
                  <c:v>36022</c:v>
                </c:pt>
                <c:pt idx="344">
                  <c:v>36053</c:v>
                </c:pt>
                <c:pt idx="345">
                  <c:v>36083</c:v>
                </c:pt>
                <c:pt idx="346">
                  <c:v>36114</c:v>
                </c:pt>
                <c:pt idx="347">
                  <c:v>36144</c:v>
                </c:pt>
                <c:pt idx="348">
                  <c:v>36175</c:v>
                </c:pt>
                <c:pt idx="349">
                  <c:v>36206</c:v>
                </c:pt>
                <c:pt idx="350">
                  <c:v>36234</c:v>
                </c:pt>
                <c:pt idx="351">
                  <c:v>36265</c:v>
                </c:pt>
                <c:pt idx="352">
                  <c:v>36295</c:v>
                </c:pt>
                <c:pt idx="353">
                  <c:v>36326</c:v>
                </c:pt>
                <c:pt idx="354">
                  <c:v>36356</c:v>
                </c:pt>
                <c:pt idx="355">
                  <c:v>36387</c:v>
                </c:pt>
                <c:pt idx="356">
                  <c:v>36418</c:v>
                </c:pt>
                <c:pt idx="357">
                  <c:v>36448</c:v>
                </c:pt>
                <c:pt idx="358">
                  <c:v>36479</c:v>
                </c:pt>
                <c:pt idx="359">
                  <c:v>36509</c:v>
                </c:pt>
                <c:pt idx="360">
                  <c:v>36540</c:v>
                </c:pt>
                <c:pt idx="361">
                  <c:v>36571</c:v>
                </c:pt>
                <c:pt idx="362">
                  <c:v>36600</c:v>
                </c:pt>
                <c:pt idx="363">
                  <c:v>36631</c:v>
                </c:pt>
                <c:pt idx="364">
                  <c:v>36661</c:v>
                </c:pt>
                <c:pt idx="365">
                  <c:v>36692</c:v>
                </c:pt>
                <c:pt idx="366">
                  <c:v>36722</c:v>
                </c:pt>
                <c:pt idx="367">
                  <c:v>36753</c:v>
                </c:pt>
                <c:pt idx="368">
                  <c:v>36784</c:v>
                </c:pt>
                <c:pt idx="369">
                  <c:v>36814</c:v>
                </c:pt>
                <c:pt idx="370">
                  <c:v>36845</c:v>
                </c:pt>
                <c:pt idx="371">
                  <c:v>36875</c:v>
                </c:pt>
                <c:pt idx="372">
                  <c:v>36906</c:v>
                </c:pt>
                <c:pt idx="373">
                  <c:v>36937</c:v>
                </c:pt>
                <c:pt idx="374">
                  <c:v>36965</c:v>
                </c:pt>
                <c:pt idx="375">
                  <c:v>36996</c:v>
                </c:pt>
                <c:pt idx="376">
                  <c:v>37026</c:v>
                </c:pt>
                <c:pt idx="377">
                  <c:v>37057</c:v>
                </c:pt>
                <c:pt idx="378">
                  <c:v>37087</c:v>
                </c:pt>
                <c:pt idx="379">
                  <c:v>37118</c:v>
                </c:pt>
                <c:pt idx="380">
                  <c:v>37149</c:v>
                </c:pt>
                <c:pt idx="381">
                  <c:v>37179</c:v>
                </c:pt>
                <c:pt idx="382">
                  <c:v>37210</c:v>
                </c:pt>
                <c:pt idx="383">
                  <c:v>37240</c:v>
                </c:pt>
                <c:pt idx="384">
                  <c:v>37271</c:v>
                </c:pt>
                <c:pt idx="385">
                  <c:v>37302</c:v>
                </c:pt>
                <c:pt idx="386">
                  <c:v>37330</c:v>
                </c:pt>
                <c:pt idx="387">
                  <c:v>37361</c:v>
                </c:pt>
                <c:pt idx="388">
                  <c:v>37391</c:v>
                </c:pt>
                <c:pt idx="389">
                  <c:v>37422</c:v>
                </c:pt>
                <c:pt idx="390">
                  <c:v>37452</c:v>
                </c:pt>
                <c:pt idx="391">
                  <c:v>37483</c:v>
                </c:pt>
                <c:pt idx="392">
                  <c:v>37514</c:v>
                </c:pt>
                <c:pt idx="393">
                  <c:v>37544</c:v>
                </c:pt>
                <c:pt idx="394">
                  <c:v>37575</c:v>
                </c:pt>
                <c:pt idx="395">
                  <c:v>37605</c:v>
                </c:pt>
                <c:pt idx="396">
                  <c:v>37636</c:v>
                </c:pt>
                <c:pt idx="397">
                  <c:v>37667</c:v>
                </c:pt>
                <c:pt idx="398">
                  <c:v>37695</c:v>
                </c:pt>
                <c:pt idx="399">
                  <c:v>37726</c:v>
                </c:pt>
                <c:pt idx="400">
                  <c:v>37756</c:v>
                </c:pt>
                <c:pt idx="401">
                  <c:v>37787</c:v>
                </c:pt>
                <c:pt idx="402">
                  <c:v>37817</c:v>
                </c:pt>
                <c:pt idx="403">
                  <c:v>37848</c:v>
                </c:pt>
                <c:pt idx="404">
                  <c:v>37879</c:v>
                </c:pt>
                <c:pt idx="405">
                  <c:v>37909</c:v>
                </c:pt>
                <c:pt idx="406">
                  <c:v>37940</c:v>
                </c:pt>
                <c:pt idx="407">
                  <c:v>37970</c:v>
                </c:pt>
                <c:pt idx="408">
                  <c:v>38001</c:v>
                </c:pt>
                <c:pt idx="409">
                  <c:v>38032</c:v>
                </c:pt>
                <c:pt idx="410">
                  <c:v>38061</c:v>
                </c:pt>
                <c:pt idx="411">
                  <c:v>38092</c:v>
                </c:pt>
                <c:pt idx="412">
                  <c:v>38122</c:v>
                </c:pt>
                <c:pt idx="413">
                  <c:v>38153</c:v>
                </c:pt>
                <c:pt idx="414">
                  <c:v>38183</c:v>
                </c:pt>
                <c:pt idx="415">
                  <c:v>38214</c:v>
                </c:pt>
                <c:pt idx="416">
                  <c:v>38245</c:v>
                </c:pt>
                <c:pt idx="417">
                  <c:v>38275</c:v>
                </c:pt>
                <c:pt idx="418">
                  <c:v>38306</c:v>
                </c:pt>
                <c:pt idx="419">
                  <c:v>38336</c:v>
                </c:pt>
                <c:pt idx="420">
                  <c:v>38367</c:v>
                </c:pt>
                <c:pt idx="421">
                  <c:v>38398</c:v>
                </c:pt>
                <c:pt idx="422">
                  <c:v>38426</c:v>
                </c:pt>
                <c:pt idx="423">
                  <c:v>38457</c:v>
                </c:pt>
                <c:pt idx="424">
                  <c:v>38487</c:v>
                </c:pt>
                <c:pt idx="425">
                  <c:v>38518</c:v>
                </c:pt>
                <c:pt idx="426">
                  <c:v>38548</c:v>
                </c:pt>
                <c:pt idx="427">
                  <c:v>38579</c:v>
                </c:pt>
                <c:pt idx="428">
                  <c:v>38610</c:v>
                </c:pt>
                <c:pt idx="429">
                  <c:v>38640</c:v>
                </c:pt>
                <c:pt idx="430">
                  <c:v>38671</c:v>
                </c:pt>
                <c:pt idx="431">
                  <c:v>38701</c:v>
                </c:pt>
                <c:pt idx="432">
                  <c:v>38732</c:v>
                </c:pt>
                <c:pt idx="433">
                  <c:v>38763</c:v>
                </c:pt>
                <c:pt idx="434">
                  <c:v>38791</c:v>
                </c:pt>
                <c:pt idx="435">
                  <c:v>38822</c:v>
                </c:pt>
                <c:pt idx="436">
                  <c:v>38852</c:v>
                </c:pt>
                <c:pt idx="437">
                  <c:v>38883</c:v>
                </c:pt>
                <c:pt idx="438">
                  <c:v>38913</c:v>
                </c:pt>
                <c:pt idx="439">
                  <c:v>38944</c:v>
                </c:pt>
                <c:pt idx="440">
                  <c:v>38975</c:v>
                </c:pt>
                <c:pt idx="441">
                  <c:v>39005</c:v>
                </c:pt>
                <c:pt idx="442">
                  <c:v>39036</c:v>
                </c:pt>
                <c:pt idx="443">
                  <c:v>39066</c:v>
                </c:pt>
                <c:pt idx="444">
                  <c:v>39097</c:v>
                </c:pt>
                <c:pt idx="445">
                  <c:v>39128</c:v>
                </c:pt>
                <c:pt idx="446">
                  <c:v>39156</c:v>
                </c:pt>
                <c:pt idx="447">
                  <c:v>39187</c:v>
                </c:pt>
                <c:pt idx="448">
                  <c:v>39217</c:v>
                </c:pt>
                <c:pt idx="449">
                  <c:v>39248</c:v>
                </c:pt>
                <c:pt idx="450">
                  <c:v>39278</c:v>
                </c:pt>
                <c:pt idx="451">
                  <c:v>39309</c:v>
                </c:pt>
                <c:pt idx="452">
                  <c:v>39340</c:v>
                </c:pt>
                <c:pt idx="453">
                  <c:v>39370</c:v>
                </c:pt>
                <c:pt idx="454">
                  <c:v>39401</c:v>
                </c:pt>
                <c:pt idx="455">
                  <c:v>39431</c:v>
                </c:pt>
                <c:pt idx="456">
                  <c:v>39462</c:v>
                </c:pt>
                <c:pt idx="457">
                  <c:v>39493</c:v>
                </c:pt>
                <c:pt idx="458">
                  <c:v>39522</c:v>
                </c:pt>
                <c:pt idx="459">
                  <c:v>39553</c:v>
                </c:pt>
                <c:pt idx="460">
                  <c:v>39583</c:v>
                </c:pt>
                <c:pt idx="461">
                  <c:v>39614</c:v>
                </c:pt>
                <c:pt idx="462">
                  <c:v>39644</c:v>
                </c:pt>
                <c:pt idx="463">
                  <c:v>39675</c:v>
                </c:pt>
                <c:pt idx="464">
                  <c:v>39706</c:v>
                </c:pt>
                <c:pt idx="465">
                  <c:v>39736</c:v>
                </c:pt>
                <c:pt idx="466">
                  <c:v>39767</c:v>
                </c:pt>
                <c:pt idx="467">
                  <c:v>39797</c:v>
                </c:pt>
                <c:pt idx="468">
                  <c:v>39828</c:v>
                </c:pt>
                <c:pt idx="469">
                  <c:v>39859</c:v>
                </c:pt>
                <c:pt idx="470">
                  <c:v>39887</c:v>
                </c:pt>
                <c:pt idx="471">
                  <c:v>39918</c:v>
                </c:pt>
                <c:pt idx="472">
                  <c:v>39948</c:v>
                </c:pt>
                <c:pt idx="473">
                  <c:v>39979</c:v>
                </c:pt>
                <c:pt idx="474">
                  <c:v>40009</c:v>
                </c:pt>
                <c:pt idx="475">
                  <c:v>40040</c:v>
                </c:pt>
                <c:pt idx="476">
                  <c:v>40071</c:v>
                </c:pt>
                <c:pt idx="477">
                  <c:v>40101</c:v>
                </c:pt>
                <c:pt idx="478">
                  <c:v>40132</c:v>
                </c:pt>
                <c:pt idx="479">
                  <c:v>40162</c:v>
                </c:pt>
                <c:pt idx="480">
                  <c:v>40193</c:v>
                </c:pt>
                <c:pt idx="481">
                  <c:v>40224</c:v>
                </c:pt>
                <c:pt idx="482">
                  <c:v>40252</c:v>
                </c:pt>
                <c:pt idx="483">
                  <c:v>40283</c:v>
                </c:pt>
                <c:pt idx="484">
                  <c:v>40313</c:v>
                </c:pt>
                <c:pt idx="485">
                  <c:v>40344</c:v>
                </c:pt>
                <c:pt idx="486">
                  <c:v>40374</c:v>
                </c:pt>
                <c:pt idx="487">
                  <c:v>40405</c:v>
                </c:pt>
                <c:pt idx="488">
                  <c:v>40436</c:v>
                </c:pt>
                <c:pt idx="489">
                  <c:v>40466</c:v>
                </c:pt>
                <c:pt idx="490">
                  <c:v>40497</c:v>
                </c:pt>
                <c:pt idx="491">
                  <c:v>40527</c:v>
                </c:pt>
                <c:pt idx="492">
                  <c:v>40558</c:v>
                </c:pt>
                <c:pt idx="493">
                  <c:v>40589</c:v>
                </c:pt>
                <c:pt idx="494">
                  <c:v>40617</c:v>
                </c:pt>
                <c:pt idx="495">
                  <c:v>40648</c:v>
                </c:pt>
                <c:pt idx="496">
                  <c:v>40678</c:v>
                </c:pt>
                <c:pt idx="497">
                  <c:v>40709</c:v>
                </c:pt>
                <c:pt idx="498">
                  <c:v>40739</c:v>
                </c:pt>
                <c:pt idx="499">
                  <c:v>40770</c:v>
                </c:pt>
                <c:pt idx="500">
                  <c:v>40801</c:v>
                </c:pt>
                <c:pt idx="501">
                  <c:v>40831</c:v>
                </c:pt>
                <c:pt idx="502">
                  <c:v>40862</c:v>
                </c:pt>
                <c:pt idx="503">
                  <c:v>40892</c:v>
                </c:pt>
                <c:pt idx="504">
                  <c:v>40923</c:v>
                </c:pt>
                <c:pt idx="505">
                  <c:v>40954</c:v>
                </c:pt>
                <c:pt idx="506">
                  <c:v>40983</c:v>
                </c:pt>
                <c:pt idx="507">
                  <c:v>41014</c:v>
                </c:pt>
                <c:pt idx="508">
                  <c:v>41044</c:v>
                </c:pt>
                <c:pt idx="509">
                  <c:v>41075</c:v>
                </c:pt>
                <c:pt idx="510">
                  <c:v>41105</c:v>
                </c:pt>
                <c:pt idx="511">
                  <c:v>41136</c:v>
                </c:pt>
                <c:pt idx="512">
                  <c:v>41167</c:v>
                </c:pt>
                <c:pt idx="513">
                  <c:v>41197</c:v>
                </c:pt>
                <c:pt idx="514">
                  <c:v>41228</c:v>
                </c:pt>
                <c:pt idx="515">
                  <c:v>41258</c:v>
                </c:pt>
                <c:pt idx="516">
                  <c:v>41289</c:v>
                </c:pt>
                <c:pt idx="517">
                  <c:v>41320</c:v>
                </c:pt>
                <c:pt idx="518">
                  <c:v>41348</c:v>
                </c:pt>
                <c:pt idx="519">
                  <c:v>41379</c:v>
                </c:pt>
                <c:pt idx="520">
                  <c:v>41409</c:v>
                </c:pt>
                <c:pt idx="521">
                  <c:v>41440</c:v>
                </c:pt>
                <c:pt idx="522">
                  <c:v>41470</c:v>
                </c:pt>
                <c:pt idx="523">
                  <c:v>41501</c:v>
                </c:pt>
                <c:pt idx="524">
                  <c:v>41532</c:v>
                </c:pt>
                <c:pt idx="525">
                  <c:v>41562</c:v>
                </c:pt>
                <c:pt idx="526">
                  <c:v>41593</c:v>
                </c:pt>
              </c:numCache>
            </c:numRef>
          </c:xVal>
          <c:yVal>
            <c:numRef>
              <c:f>'Data 1'!$H$604:$H$1130</c:f>
              <c:numCache>
                <c:formatCode>0.00</c:formatCode>
                <c:ptCount val="527"/>
                <c:pt idx="0">
                  <c:v>9.4506666666666863</c:v>
                </c:pt>
                <c:pt idx="1">
                  <c:v>9.5253333333333341</c:v>
                </c:pt>
                <c:pt idx="2">
                  <c:v>9.5186666666666664</c:v>
                </c:pt>
                <c:pt idx="3">
                  <c:v>9.5563333333333347</c:v>
                </c:pt>
                <c:pt idx="4">
                  <c:v>9.5406666666666666</c:v>
                </c:pt>
                <c:pt idx="5">
                  <c:v>9.4910000000000014</c:v>
                </c:pt>
                <c:pt idx="6">
                  <c:v>9.3613333333333344</c:v>
                </c:pt>
                <c:pt idx="7">
                  <c:v>9.3736666666666864</c:v>
                </c:pt>
                <c:pt idx="8">
                  <c:v>9.5383333333333198</c:v>
                </c:pt>
                <c:pt idx="9">
                  <c:v>9.8086666666666726</c:v>
                </c:pt>
                <c:pt idx="10">
                  <c:v>9.9700000000000006</c:v>
                </c:pt>
                <c:pt idx="11">
                  <c:v>10.000333333333334</c:v>
                </c:pt>
                <c:pt idx="12">
                  <c:v>9.8810000000000002</c:v>
                </c:pt>
                <c:pt idx="13">
                  <c:v>9.7760000000000016</c:v>
                </c:pt>
                <c:pt idx="14">
                  <c:v>9.7173333333333289</c:v>
                </c:pt>
                <c:pt idx="15">
                  <c:v>9.7553333333333345</c:v>
                </c:pt>
                <c:pt idx="16">
                  <c:v>9.7273333333333198</c:v>
                </c:pt>
                <c:pt idx="17">
                  <c:v>9.6726666666666823</c:v>
                </c:pt>
                <c:pt idx="18">
                  <c:v>9.5683333333333334</c:v>
                </c:pt>
                <c:pt idx="19">
                  <c:v>9.490333333333334</c:v>
                </c:pt>
                <c:pt idx="20">
                  <c:v>9.3340000000000014</c:v>
                </c:pt>
                <c:pt idx="21">
                  <c:v>9.2360000000000024</c:v>
                </c:pt>
                <c:pt idx="22">
                  <c:v>9.1453333333333333</c:v>
                </c:pt>
                <c:pt idx="23">
                  <c:v>9.1336666666666666</c:v>
                </c:pt>
                <c:pt idx="24">
                  <c:v>9.1176666666666666</c:v>
                </c:pt>
                <c:pt idx="25">
                  <c:v>9.1833333333333336</c:v>
                </c:pt>
                <c:pt idx="26">
                  <c:v>9.3040000000000003</c:v>
                </c:pt>
                <c:pt idx="27">
                  <c:v>9.4370000000000012</c:v>
                </c:pt>
                <c:pt idx="28">
                  <c:v>9.5296666666666727</c:v>
                </c:pt>
                <c:pt idx="29">
                  <c:v>9.5496666666666705</c:v>
                </c:pt>
                <c:pt idx="30">
                  <c:v>9.5440000000000005</c:v>
                </c:pt>
                <c:pt idx="31">
                  <c:v>9.5003333333333337</c:v>
                </c:pt>
                <c:pt idx="32">
                  <c:v>9.4956666666666845</c:v>
                </c:pt>
                <c:pt idx="33">
                  <c:v>9.4910000000000014</c:v>
                </c:pt>
                <c:pt idx="34">
                  <c:v>9.4720000000000066</c:v>
                </c:pt>
                <c:pt idx="35">
                  <c:v>9.4143333333333334</c:v>
                </c:pt>
                <c:pt idx="36">
                  <c:v>9.3123333333333367</c:v>
                </c:pt>
                <c:pt idx="37">
                  <c:v>9.3020000000000067</c:v>
                </c:pt>
                <c:pt idx="38">
                  <c:v>9.2810000000000006</c:v>
                </c:pt>
                <c:pt idx="39">
                  <c:v>9.3196666666666843</c:v>
                </c:pt>
                <c:pt idx="40">
                  <c:v>9.2753333333333341</c:v>
                </c:pt>
                <c:pt idx="41">
                  <c:v>9.2560000000000002</c:v>
                </c:pt>
                <c:pt idx="42">
                  <c:v>9.2309999999999999</c:v>
                </c:pt>
                <c:pt idx="43">
                  <c:v>9.2000000000000011</c:v>
                </c:pt>
                <c:pt idx="44">
                  <c:v>9.1503333333333341</c:v>
                </c:pt>
                <c:pt idx="45">
                  <c:v>9.1526666666666845</c:v>
                </c:pt>
                <c:pt idx="46">
                  <c:v>9.15</c:v>
                </c:pt>
                <c:pt idx="47">
                  <c:v>9.1493333333333329</c:v>
                </c:pt>
                <c:pt idx="48">
                  <c:v>9.0526666666666866</c:v>
                </c:pt>
                <c:pt idx="49">
                  <c:v>9.0463333333333331</c:v>
                </c:pt>
                <c:pt idx="50">
                  <c:v>9.0136666666666727</c:v>
                </c:pt>
                <c:pt idx="51">
                  <c:v>9.0203333333333333</c:v>
                </c:pt>
                <c:pt idx="52">
                  <c:v>8.9433333333333334</c:v>
                </c:pt>
                <c:pt idx="53">
                  <c:v>8.8816666666666748</c:v>
                </c:pt>
                <c:pt idx="54">
                  <c:v>8.8236666666666768</c:v>
                </c:pt>
                <c:pt idx="55">
                  <c:v>8.7530000000000001</c:v>
                </c:pt>
                <c:pt idx="56">
                  <c:v>8.6406666666666663</c:v>
                </c:pt>
                <c:pt idx="57">
                  <c:v>8.5843333333333334</c:v>
                </c:pt>
                <c:pt idx="58">
                  <c:v>8.5410000000000004</c:v>
                </c:pt>
                <c:pt idx="59">
                  <c:v>8.5690000000000008</c:v>
                </c:pt>
                <c:pt idx="60">
                  <c:v>8.5170000000000012</c:v>
                </c:pt>
                <c:pt idx="61">
                  <c:v>8.5243333333333329</c:v>
                </c:pt>
                <c:pt idx="62">
                  <c:v>8.5130000000000035</c:v>
                </c:pt>
                <c:pt idx="63">
                  <c:v>8.5136666666666727</c:v>
                </c:pt>
                <c:pt idx="64">
                  <c:v>8.4430000000000014</c:v>
                </c:pt>
                <c:pt idx="65">
                  <c:v>8.4190000000000005</c:v>
                </c:pt>
                <c:pt idx="66">
                  <c:v>8.3786666666666747</c:v>
                </c:pt>
                <c:pt idx="67">
                  <c:v>8.3353333333333346</c:v>
                </c:pt>
                <c:pt idx="68">
                  <c:v>8.2883333333333198</c:v>
                </c:pt>
                <c:pt idx="69">
                  <c:v>8.2843333333333309</c:v>
                </c:pt>
                <c:pt idx="70">
                  <c:v>8.2940000000000005</c:v>
                </c:pt>
                <c:pt idx="71">
                  <c:v>8.2853333333333357</c:v>
                </c:pt>
                <c:pt idx="72">
                  <c:v>8.2546666666666706</c:v>
                </c:pt>
                <c:pt idx="73">
                  <c:v>8.238999999999999</c:v>
                </c:pt>
                <c:pt idx="74">
                  <c:v>8.2316666666666656</c:v>
                </c:pt>
                <c:pt idx="75">
                  <c:v>8.18</c:v>
                </c:pt>
                <c:pt idx="76">
                  <c:v>8.1446666666666676</c:v>
                </c:pt>
                <c:pt idx="77">
                  <c:v>8.0986666666666665</c:v>
                </c:pt>
                <c:pt idx="78">
                  <c:v>8.1153333333333322</c:v>
                </c:pt>
                <c:pt idx="79">
                  <c:v>8.1106666666666705</c:v>
                </c:pt>
                <c:pt idx="80">
                  <c:v>8.1293333333333333</c:v>
                </c:pt>
                <c:pt idx="81">
                  <c:v>8.1080000000000005</c:v>
                </c:pt>
                <c:pt idx="82">
                  <c:v>8.0976666666666706</c:v>
                </c:pt>
                <c:pt idx="83">
                  <c:v>8.0680000000000014</c:v>
                </c:pt>
                <c:pt idx="84">
                  <c:v>7.9983333333333428</c:v>
                </c:pt>
                <c:pt idx="85">
                  <c:v>8.0180000000000025</c:v>
                </c:pt>
                <c:pt idx="86">
                  <c:v>8.0276666666666667</c:v>
                </c:pt>
                <c:pt idx="87">
                  <c:v>8.1246666666666663</c:v>
                </c:pt>
                <c:pt idx="88">
                  <c:v>8.1033333333333335</c:v>
                </c:pt>
                <c:pt idx="89">
                  <c:v>8.1073333333333331</c:v>
                </c:pt>
                <c:pt idx="90">
                  <c:v>8.0940000000000012</c:v>
                </c:pt>
                <c:pt idx="91">
                  <c:v>8.1713333333333331</c:v>
                </c:pt>
                <c:pt idx="92">
                  <c:v>8.2973333333333219</c:v>
                </c:pt>
                <c:pt idx="93">
                  <c:v>8.4533333333333367</c:v>
                </c:pt>
                <c:pt idx="94">
                  <c:v>8.5440000000000005</c:v>
                </c:pt>
                <c:pt idx="95">
                  <c:v>8.5463333333333331</c:v>
                </c:pt>
                <c:pt idx="96">
                  <c:v>8.4753333333333476</c:v>
                </c:pt>
                <c:pt idx="97">
                  <c:v>8.4080000000000013</c:v>
                </c:pt>
                <c:pt idx="98">
                  <c:v>8.4856666666666847</c:v>
                </c:pt>
                <c:pt idx="99">
                  <c:v>8.6383333333333319</c:v>
                </c:pt>
                <c:pt idx="100">
                  <c:v>8.7876666666666665</c:v>
                </c:pt>
                <c:pt idx="101">
                  <c:v>8.8250000000000028</c:v>
                </c:pt>
                <c:pt idx="102">
                  <c:v>8.804333333333334</c:v>
                </c:pt>
                <c:pt idx="103">
                  <c:v>8.782</c:v>
                </c:pt>
                <c:pt idx="104">
                  <c:v>8.771333333333331</c:v>
                </c:pt>
                <c:pt idx="105">
                  <c:v>8.7926666666666708</c:v>
                </c:pt>
                <c:pt idx="106">
                  <c:v>8.7870000000000008</c:v>
                </c:pt>
                <c:pt idx="107">
                  <c:v>8.7409999999999997</c:v>
                </c:pt>
                <c:pt idx="108">
                  <c:v>8.6260000000000012</c:v>
                </c:pt>
                <c:pt idx="109">
                  <c:v>8.5540000000000003</c:v>
                </c:pt>
                <c:pt idx="110">
                  <c:v>8.5336666666666705</c:v>
                </c:pt>
                <c:pt idx="111">
                  <c:v>8.5596666666666863</c:v>
                </c:pt>
                <c:pt idx="112">
                  <c:v>8.5850000000000026</c:v>
                </c:pt>
                <c:pt idx="113">
                  <c:v>8.5286666666666662</c:v>
                </c:pt>
                <c:pt idx="114">
                  <c:v>8.4656666666666887</c:v>
                </c:pt>
                <c:pt idx="115">
                  <c:v>8.4480000000000004</c:v>
                </c:pt>
                <c:pt idx="116">
                  <c:v>8.4783333333333335</c:v>
                </c:pt>
                <c:pt idx="117">
                  <c:v>8.5640000000000001</c:v>
                </c:pt>
                <c:pt idx="118">
                  <c:v>8.6349999999999998</c:v>
                </c:pt>
                <c:pt idx="119">
                  <c:v>8.6656666666666826</c:v>
                </c:pt>
                <c:pt idx="120">
                  <c:v>8.6836666666666726</c:v>
                </c:pt>
                <c:pt idx="121">
                  <c:v>8.6650000000000027</c:v>
                </c:pt>
                <c:pt idx="122">
                  <c:v>8.6926666666666748</c:v>
                </c:pt>
                <c:pt idx="123">
                  <c:v>8.6960000000000015</c:v>
                </c:pt>
                <c:pt idx="124">
                  <c:v>8.6726666666666823</c:v>
                </c:pt>
                <c:pt idx="125">
                  <c:v>8.6246666666666663</c:v>
                </c:pt>
                <c:pt idx="126">
                  <c:v>8.5786666666666704</c:v>
                </c:pt>
                <c:pt idx="127">
                  <c:v>8.5050000000000008</c:v>
                </c:pt>
                <c:pt idx="128">
                  <c:v>8.5266666666666708</c:v>
                </c:pt>
                <c:pt idx="129">
                  <c:v>8.5216666666666665</c:v>
                </c:pt>
                <c:pt idx="130">
                  <c:v>8.5486666666666657</c:v>
                </c:pt>
                <c:pt idx="131">
                  <c:v>8.5443333333333289</c:v>
                </c:pt>
                <c:pt idx="132">
                  <c:v>8.5470000000000006</c:v>
                </c:pt>
                <c:pt idx="133">
                  <c:v>8.5833333333333357</c:v>
                </c:pt>
                <c:pt idx="134">
                  <c:v>8.5856666666666843</c:v>
                </c:pt>
                <c:pt idx="135">
                  <c:v>8.591333333333333</c:v>
                </c:pt>
                <c:pt idx="136">
                  <c:v>8.5570000000000004</c:v>
                </c:pt>
                <c:pt idx="137">
                  <c:v>8.5623333333333367</c:v>
                </c:pt>
                <c:pt idx="138">
                  <c:v>8.543333333333333</c:v>
                </c:pt>
                <c:pt idx="139">
                  <c:v>8.5706666666666766</c:v>
                </c:pt>
                <c:pt idx="140">
                  <c:v>8.5623333333333367</c:v>
                </c:pt>
                <c:pt idx="141">
                  <c:v>8.5833333333333357</c:v>
                </c:pt>
                <c:pt idx="142">
                  <c:v>8.5843333333333334</c:v>
                </c:pt>
                <c:pt idx="143">
                  <c:v>8.5780000000000012</c:v>
                </c:pt>
                <c:pt idx="144">
                  <c:v>8.56</c:v>
                </c:pt>
                <c:pt idx="145">
                  <c:v>8.5986666666666665</c:v>
                </c:pt>
                <c:pt idx="146">
                  <c:v>8.6260000000000012</c:v>
                </c:pt>
                <c:pt idx="147">
                  <c:v>8.6533333333333342</c:v>
                </c:pt>
                <c:pt idx="148">
                  <c:v>8.6470000000000002</c:v>
                </c:pt>
                <c:pt idx="149">
                  <c:v>8.64</c:v>
                </c:pt>
                <c:pt idx="150">
                  <c:v>8.6623333333333346</c:v>
                </c:pt>
                <c:pt idx="151">
                  <c:v>8.6460000000000008</c:v>
                </c:pt>
                <c:pt idx="152">
                  <c:v>8.6643333333333334</c:v>
                </c:pt>
                <c:pt idx="153">
                  <c:v>8.6786666666666665</c:v>
                </c:pt>
                <c:pt idx="154">
                  <c:v>8.6996666666666727</c:v>
                </c:pt>
                <c:pt idx="155">
                  <c:v>8.6653333333333347</c:v>
                </c:pt>
                <c:pt idx="156">
                  <c:v>8.6640000000000015</c:v>
                </c:pt>
                <c:pt idx="157">
                  <c:v>8.684333333333333</c:v>
                </c:pt>
                <c:pt idx="158">
                  <c:v>8.7183333333333319</c:v>
                </c:pt>
                <c:pt idx="159">
                  <c:v>8.7446666666666655</c:v>
                </c:pt>
                <c:pt idx="160">
                  <c:v>8.7023333333333337</c:v>
                </c:pt>
                <c:pt idx="161">
                  <c:v>8.6913333333333309</c:v>
                </c:pt>
                <c:pt idx="162">
                  <c:v>8.6446666666666658</c:v>
                </c:pt>
                <c:pt idx="163">
                  <c:v>8.6606666666666747</c:v>
                </c:pt>
                <c:pt idx="164">
                  <c:v>8.6996666666666727</c:v>
                </c:pt>
                <c:pt idx="165">
                  <c:v>8.7446666666666655</c:v>
                </c:pt>
                <c:pt idx="166">
                  <c:v>8.7750000000000004</c:v>
                </c:pt>
                <c:pt idx="167">
                  <c:v>8.6460000000000008</c:v>
                </c:pt>
                <c:pt idx="168">
                  <c:v>8.678333333333331</c:v>
                </c:pt>
                <c:pt idx="169">
                  <c:v>8.713000000000001</c:v>
                </c:pt>
                <c:pt idx="170">
                  <c:v>8.8046666666666766</c:v>
                </c:pt>
                <c:pt idx="171">
                  <c:v>8.8026666666666866</c:v>
                </c:pt>
                <c:pt idx="172">
                  <c:v>8.8296666666666823</c:v>
                </c:pt>
                <c:pt idx="173">
                  <c:v>8.8896666666666864</c:v>
                </c:pt>
                <c:pt idx="174">
                  <c:v>8.897333333333334</c:v>
                </c:pt>
                <c:pt idx="175">
                  <c:v>8.8486666666666665</c:v>
                </c:pt>
                <c:pt idx="176">
                  <c:v>8.8956666666666866</c:v>
                </c:pt>
                <c:pt idx="177">
                  <c:v>8.9026666666666845</c:v>
                </c:pt>
                <c:pt idx="178">
                  <c:v>8.9593333333333476</c:v>
                </c:pt>
                <c:pt idx="179">
                  <c:v>8.9273333333333333</c:v>
                </c:pt>
                <c:pt idx="180">
                  <c:v>8.8720000000000159</c:v>
                </c:pt>
                <c:pt idx="181">
                  <c:v>8.8873333333333342</c:v>
                </c:pt>
                <c:pt idx="182">
                  <c:v>8.9533333333333367</c:v>
                </c:pt>
                <c:pt idx="183">
                  <c:v>9.054333333333334</c:v>
                </c:pt>
                <c:pt idx="184">
                  <c:v>9.09</c:v>
                </c:pt>
                <c:pt idx="185">
                  <c:v>9.0656666666666865</c:v>
                </c:pt>
                <c:pt idx="186">
                  <c:v>9.0343333333333309</c:v>
                </c:pt>
                <c:pt idx="187">
                  <c:v>8.9246666666666705</c:v>
                </c:pt>
                <c:pt idx="188">
                  <c:v>8.9020000000000028</c:v>
                </c:pt>
                <c:pt idx="189">
                  <c:v>8.9090000000000007</c:v>
                </c:pt>
                <c:pt idx="190">
                  <c:v>8.9420000000000002</c:v>
                </c:pt>
                <c:pt idx="191">
                  <c:v>8.9673333333333343</c:v>
                </c:pt>
                <c:pt idx="192">
                  <c:v>9.0230000000000015</c:v>
                </c:pt>
                <c:pt idx="193">
                  <c:v>9.1133333333333333</c:v>
                </c:pt>
                <c:pt idx="194">
                  <c:v>9.1076666666666668</c:v>
                </c:pt>
                <c:pt idx="195">
                  <c:v>9.0166666666666728</c:v>
                </c:pt>
                <c:pt idx="196">
                  <c:v>8.9050000000000047</c:v>
                </c:pt>
                <c:pt idx="197">
                  <c:v>8.7750000000000004</c:v>
                </c:pt>
                <c:pt idx="198">
                  <c:v>8.7070000000000007</c:v>
                </c:pt>
                <c:pt idx="199">
                  <c:v>8.5523333333333476</c:v>
                </c:pt>
                <c:pt idx="200">
                  <c:v>8.4540000000000006</c:v>
                </c:pt>
                <c:pt idx="201">
                  <c:v>8.3736666666666864</c:v>
                </c:pt>
                <c:pt idx="202">
                  <c:v>8.3863333333333347</c:v>
                </c:pt>
                <c:pt idx="203">
                  <c:v>8.3943333333333356</c:v>
                </c:pt>
                <c:pt idx="204">
                  <c:v>8.4146666666666707</c:v>
                </c:pt>
                <c:pt idx="205">
                  <c:v>8.407</c:v>
                </c:pt>
                <c:pt idx="206">
                  <c:v>8.444333333333331</c:v>
                </c:pt>
                <c:pt idx="207">
                  <c:v>8.4503333333333348</c:v>
                </c:pt>
                <c:pt idx="208">
                  <c:v>8.4326666666666767</c:v>
                </c:pt>
                <c:pt idx="209">
                  <c:v>8.3710000000000004</c:v>
                </c:pt>
                <c:pt idx="210">
                  <c:v>8.288666666666666</c:v>
                </c:pt>
                <c:pt idx="211">
                  <c:v>8.2466666666666661</c:v>
                </c:pt>
                <c:pt idx="212">
                  <c:v>8.2219999999999995</c:v>
                </c:pt>
                <c:pt idx="213">
                  <c:v>8.2596666666666767</c:v>
                </c:pt>
                <c:pt idx="214">
                  <c:v>8.3220000000000027</c:v>
                </c:pt>
                <c:pt idx="215">
                  <c:v>8.3596666666666888</c:v>
                </c:pt>
                <c:pt idx="216">
                  <c:v>8.3216666666666708</c:v>
                </c:pt>
                <c:pt idx="217">
                  <c:v>8.3140000000000001</c:v>
                </c:pt>
                <c:pt idx="218">
                  <c:v>8.3326666666666842</c:v>
                </c:pt>
                <c:pt idx="219">
                  <c:v>8.3453333333333344</c:v>
                </c:pt>
                <c:pt idx="220">
                  <c:v>8.2970000000000006</c:v>
                </c:pt>
                <c:pt idx="221">
                  <c:v>8.2289999999999992</c:v>
                </c:pt>
                <c:pt idx="222">
                  <c:v>8.146333333333331</c:v>
                </c:pt>
                <c:pt idx="223">
                  <c:v>8.0963333333333338</c:v>
                </c:pt>
                <c:pt idx="224">
                  <c:v>8.0046666666666706</c:v>
                </c:pt>
                <c:pt idx="225">
                  <c:v>7.9989999999999997</c:v>
                </c:pt>
                <c:pt idx="226">
                  <c:v>7.9803333333333439</c:v>
                </c:pt>
                <c:pt idx="227">
                  <c:v>7.9960000000000004</c:v>
                </c:pt>
                <c:pt idx="228">
                  <c:v>7.9673333333333334</c:v>
                </c:pt>
                <c:pt idx="229">
                  <c:v>7.8890000000000002</c:v>
                </c:pt>
                <c:pt idx="230">
                  <c:v>7.7666666666666684</c:v>
                </c:pt>
                <c:pt idx="231">
                  <c:v>7.7116666666666704</c:v>
                </c:pt>
                <c:pt idx="232">
                  <c:v>7.7210000000000001</c:v>
                </c:pt>
                <c:pt idx="233">
                  <c:v>7.7373333333333418</c:v>
                </c:pt>
                <c:pt idx="234">
                  <c:v>7.6279999999999886</c:v>
                </c:pt>
                <c:pt idx="235">
                  <c:v>7.5373333333333408</c:v>
                </c:pt>
                <c:pt idx="236">
                  <c:v>7.5119999999999996</c:v>
                </c:pt>
                <c:pt idx="237">
                  <c:v>7.5149999999999926</c:v>
                </c:pt>
                <c:pt idx="238">
                  <c:v>7.5123333333333333</c:v>
                </c:pt>
                <c:pt idx="239">
                  <c:v>7.4420000000000002</c:v>
                </c:pt>
                <c:pt idx="240">
                  <c:v>7.4729999999999999</c:v>
                </c:pt>
                <c:pt idx="241">
                  <c:v>7.46</c:v>
                </c:pt>
                <c:pt idx="242">
                  <c:v>7.492</c:v>
                </c:pt>
                <c:pt idx="243">
                  <c:v>7.4456666666666704</c:v>
                </c:pt>
                <c:pt idx="244">
                  <c:v>7.3893333333333429</c:v>
                </c:pt>
                <c:pt idx="245">
                  <c:v>7.2803333333333429</c:v>
                </c:pt>
                <c:pt idx="246">
                  <c:v>7.2023333333333408</c:v>
                </c:pt>
                <c:pt idx="247">
                  <c:v>7.1886666666666672</c:v>
                </c:pt>
                <c:pt idx="248">
                  <c:v>7.2279999999999927</c:v>
                </c:pt>
                <c:pt idx="249">
                  <c:v>7.351</c:v>
                </c:pt>
                <c:pt idx="250">
                  <c:v>7.3843333333333332</c:v>
                </c:pt>
                <c:pt idx="251">
                  <c:v>7.4223333333333334</c:v>
                </c:pt>
                <c:pt idx="252">
                  <c:v>7.408333333333343</c:v>
                </c:pt>
                <c:pt idx="253">
                  <c:v>7.4916666666666734</c:v>
                </c:pt>
                <c:pt idx="254">
                  <c:v>7.5609999999999955</c:v>
                </c:pt>
                <c:pt idx="255">
                  <c:v>7.5639999999999965</c:v>
                </c:pt>
                <c:pt idx="256">
                  <c:v>7.4880000000000004</c:v>
                </c:pt>
                <c:pt idx="257">
                  <c:v>7.4126666666666674</c:v>
                </c:pt>
                <c:pt idx="258">
                  <c:v>7.3586666666666671</c:v>
                </c:pt>
                <c:pt idx="259">
                  <c:v>7.3276666666666666</c:v>
                </c:pt>
                <c:pt idx="260">
                  <c:v>7.3436666666666683</c:v>
                </c:pt>
                <c:pt idx="261">
                  <c:v>7.3736666666666704</c:v>
                </c:pt>
                <c:pt idx="262">
                  <c:v>7.3776666666666673</c:v>
                </c:pt>
                <c:pt idx="263">
                  <c:v>7.3546666666666667</c:v>
                </c:pt>
                <c:pt idx="264">
                  <c:v>7.3293333333333397</c:v>
                </c:pt>
                <c:pt idx="265">
                  <c:v>7.3496666666666703</c:v>
                </c:pt>
                <c:pt idx="266">
                  <c:v>7.3659999999999917</c:v>
                </c:pt>
                <c:pt idx="267">
                  <c:v>7.3433333333333408</c:v>
                </c:pt>
                <c:pt idx="268">
                  <c:v>7.2700000000000014</c:v>
                </c:pt>
                <c:pt idx="269">
                  <c:v>7.2096666666666724</c:v>
                </c:pt>
                <c:pt idx="270">
                  <c:v>7.1556666666666668</c:v>
                </c:pt>
                <c:pt idx="271">
                  <c:v>7.0733333333333439</c:v>
                </c:pt>
                <c:pt idx="272">
                  <c:v>7.0276666666666667</c:v>
                </c:pt>
                <c:pt idx="273">
                  <c:v>7.0259999999999945</c:v>
                </c:pt>
                <c:pt idx="274">
                  <c:v>7.06</c:v>
                </c:pt>
                <c:pt idx="275">
                  <c:v>7.0843333333333334</c:v>
                </c:pt>
                <c:pt idx="276">
                  <c:v>7.0293333333333408</c:v>
                </c:pt>
                <c:pt idx="277">
                  <c:v>7.0023333333333397</c:v>
                </c:pt>
                <c:pt idx="278">
                  <c:v>6.959333333333344</c:v>
                </c:pt>
                <c:pt idx="279">
                  <c:v>6.9326666666666714</c:v>
                </c:pt>
                <c:pt idx="280">
                  <c:v>6.9006666666666714</c:v>
                </c:pt>
                <c:pt idx="281">
                  <c:v>6.8410000000000002</c:v>
                </c:pt>
                <c:pt idx="282">
                  <c:v>6.7766666666666744</c:v>
                </c:pt>
                <c:pt idx="283">
                  <c:v>6.7469999999999999</c:v>
                </c:pt>
                <c:pt idx="284">
                  <c:v>6.7193333333333429</c:v>
                </c:pt>
                <c:pt idx="285">
                  <c:v>6.7696666666666694</c:v>
                </c:pt>
                <c:pt idx="286">
                  <c:v>6.8209999999999926</c:v>
                </c:pt>
                <c:pt idx="287">
                  <c:v>6.8696666666666673</c:v>
                </c:pt>
                <c:pt idx="288">
                  <c:v>6.862333333333333</c:v>
                </c:pt>
                <c:pt idx="289">
                  <c:v>6.8149999999999933</c:v>
                </c:pt>
                <c:pt idx="290">
                  <c:v>6.7776666666666694</c:v>
                </c:pt>
                <c:pt idx="291">
                  <c:v>6.709333333333344</c:v>
                </c:pt>
                <c:pt idx="292">
                  <c:v>6.6819999999999995</c:v>
                </c:pt>
                <c:pt idx="293">
                  <c:v>6.6369999999999996</c:v>
                </c:pt>
                <c:pt idx="294">
                  <c:v>6.6</c:v>
                </c:pt>
                <c:pt idx="295">
                  <c:v>6.5519999999999996</c:v>
                </c:pt>
                <c:pt idx="296">
                  <c:v>6.5513333333333419</c:v>
                </c:pt>
                <c:pt idx="297">
                  <c:v>6.6036666666666672</c:v>
                </c:pt>
                <c:pt idx="298">
                  <c:v>6.6316666666666704</c:v>
                </c:pt>
                <c:pt idx="299">
                  <c:v>6.6819999999999995</c:v>
                </c:pt>
                <c:pt idx="300">
                  <c:v>6.6899999999999995</c:v>
                </c:pt>
                <c:pt idx="301">
                  <c:v>6.7453333333333418</c:v>
                </c:pt>
                <c:pt idx="302">
                  <c:v>6.6919999999999975</c:v>
                </c:pt>
                <c:pt idx="303">
                  <c:v>6.6659999999999933</c:v>
                </c:pt>
                <c:pt idx="304">
                  <c:v>6.6109999999999927</c:v>
                </c:pt>
                <c:pt idx="305">
                  <c:v>6.6039999999999965</c:v>
                </c:pt>
                <c:pt idx="306">
                  <c:v>6.5523333333333333</c:v>
                </c:pt>
                <c:pt idx="307">
                  <c:v>6.4916666666666734</c:v>
                </c:pt>
                <c:pt idx="308">
                  <c:v>6.4373333333333429</c:v>
                </c:pt>
                <c:pt idx="309">
                  <c:v>6.4279999999999955</c:v>
                </c:pt>
                <c:pt idx="310">
                  <c:v>6.4740000000000002</c:v>
                </c:pt>
                <c:pt idx="311">
                  <c:v>6.5119999999999996</c:v>
                </c:pt>
                <c:pt idx="312">
                  <c:v>6.5366666666666724</c:v>
                </c:pt>
                <c:pt idx="313">
                  <c:v>6.5339999999999998</c:v>
                </c:pt>
                <c:pt idx="314">
                  <c:v>6.5476666666666672</c:v>
                </c:pt>
                <c:pt idx="315">
                  <c:v>6.5306666666666704</c:v>
                </c:pt>
                <c:pt idx="316">
                  <c:v>6.4696666666666713</c:v>
                </c:pt>
                <c:pt idx="317">
                  <c:v>6.4320000000000004</c:v>
                </c:pt>
                <c:pt idx="318">
                  <c:v>6.3966666666666674</c:v>
                </c:pt>
                <c:pt idx="319">
                  <c:v>6.3853333333333397</c:v>
                </c:pt>
                <c:pt idx="320">
                  <c:v>6.3933333333333398</c:v>
                </c:pt>
                <c:pt idx="321">
                  <c:v>6.4409999999999998</c:v>
                </c:pt>
                <c:pt idx="322">
                  <c:v>6.4796666666666765</c:v>
                </c:pt>
                <c:pt idx="323">
                  <c:v>6.4876666666666694</c:v>
                </c:pt>
                <c:pt idx="324">
                  <c:v>6.4613333333333429</c:v>
                </c:pt>
                <c:pt idx="325">
                  <c:v>6.4740000000000002</c:v>
                </c:pt>
                <c:pt idx="326">
                  <c:v>6.4560000000000004</c:v>
                </c:pt>
                <c:pt idx="327">
                  <c:v>6.4690000000000003</c:v>
                </c:pt>
                <c:pt idx="328">
                  <c:v>6.4556666666666684</c:v>
                </c:pt>
                <c:pt idx="329">
                  <c:v>6.4523333333333408</c:v>
                </c:pt>
                <c:pt idx="330">
                  <c:v>6.4416666666666744</c:v>
                </c:pt>
                <c:pt idx="331">
                  <c:v>6.3993333333333409</c:v>
                </c:pt>
                <c:pt idx="332">
                  <c:v>6.4139999999999997</c:v>
                </c:pt>
                <c:pt idx="333">
                  <c:v>6.4333333333333478</c:v>
                </c:pt>
                <c:pt idx="334">
                  <c:v>6.4706666666666734</c:v>
                </c:pt>
                <c:pt idx="335">
                  <c:v>6.4856666666666714</c:v>
                </c:pt>
                <c:pt idx="336">
                  <c:v>6.5103333333333397</c:v>
                </c:pt>
                <c:pt idx="337">
                  <c:v>6.516</c:v>
                </c:pt>
                <c:pt idx="338">
                  <c:v>6.4749999999999996</c:v>
                </c:pt>
                <c:pt idx="339">
                  <c:v>6.4556666666666684</c:v>
                </c:pt>
                <c:pt idx="340">
                  <c:v>6.4126666666666674</c:v>
                </c:pt>
                <c:pt idx="341">
                  <c:v>6.3656666666666668</c:v>
                </c:pt>
                <c:pt idx="342">
                  <c:v>6.2693333333333419</c:v>
                </c:pt>
                <c:pt idx="343">
                  <c:v>6.2213333333333418</c:v>
                </c:pt>
                <c:pt idx="344">
                  <c:v>6.0619999999999985</c:v>
                </c:pt>
                <c:pt idx="345">
                  <c:v>6.0449999999999955</c:v>
                </c:pt>
                <c:pt idx="346">
                  <c:v>6.0239999999999965</c:v>
                </c:pt>
                <c:pt idx="347">
                  <c:v>6.1086666666666671</c:v>
                </c:pt>
                <c:pt idx="348">
                  <c:v>6.0486666666666684</c:v>
                </c:pt>
                <c:pt idx="349">
                  <c:v>5.9906666666666704</c:v>
                </c:pt>
                <c:pt idx="350">
                  <c:v>5.9373333333333429</c:v>
                </c:pt>
                <c:pt idx="351">
                  <c:v>5.9119999999999999</c:v>
                </c:pt>
                <c:pt idx="352">
                  <c:v>5.8816666666666704</c:v>
                </c:pt>
                <c:pt idx="353">
                  <c:v>5.8406666666666673</c:v>
                </c:pt>
                <c:pt idx="354">
                  <c:v>5.8109999999999955</c:v>
                </c:pt>
                <c:pt idx="355">
                  <c:v>5.7793333333333479</c:v>
                </c:pt>
                <c:pt idx="356">
                  <c:v>5.7939999999999996</c:v>
                </c:pt>
                <c:pt idx="357">
                  <c:v>5.8436666666666683</c:v>
                </c:pt>
                <c:pt idx="358">
                  <c:v>5.9036666666666724</c:v>
                </c:pt>
                <c:pt idx="359">
                  <c:v>5.9553333333333418</c:v>
                </c:pt>
                <c:pt idx="360">
                  <c:v>5.9009999999999998</c:v>
                </c:pt>
                <c:pt idx="361">
                  <c:v>5.8649999999999913</c:v>
                </c:pt>
                <c:pt idx="362">
                  <c:v>5.8513333333333408</c:v>
                </c:pt>
                <c:pt idx="363">
                  <c:v>5.8746666666666671</c:v>
                </c:pt>
                <c:pt idx="364">
                  <c:v>5.8730000000000002</c:v>
                </c:pt>
                <c:pt idx="365">
                  <c:v>5.8413333333333419</c:v>
                </c:pt>
                <c:pt idx="366">
                  <c:v>5.8029999999999955</c:v>
                </c:pt>
                <c:pt idx="367">
                  <c:v>5.7836666666666714</c:v>
                </c:pt>
                <c:pt idx="368">
                  <c:v>5.7619999999999996</c:v>
                </c:pt>
                <c:pt idx="369">
                  <c:v>5.7853333333333419</c:v>
                </c:pt>
                <c:pt idx="370">
                  <c:v>5.8</c:v>
                </c:pt>
                <c:pt idx="371">
                  <c:v>5.8323333333333407</c:v>
                </c:pt>
                <c:pt idx="372">
                  <c:v>5.8289999999999926</c:v>
                </c:pt>
                <c:pt idx="373">
                  <c:v>5.8113333333333408</c:v>
                </c:pt>
                <c:pt idx="374">
                  <c:v>5.8196666666666674</c:v>
                </c:pt>
                <c:pt idx="375">
                  <c:v>5.8410000000000002</c:v>
                </c:pt>
                <c:pt idx="376">
                  <c:v>5.8573333333333331</c:v>
                </c:pt>
                <c:pt idx="377">
                  <c:v>5.8193333333333408</c:v>
                </c:pt>
                <c:pt idx="378">
                  <c:v>5.7813333333333441</c:v>
                </c:pt>
                <c:pt idx="379">
                  <c:v>5.7466666666666724</c:v>
                </c:pt>
                <c:pt idx="380">
                  <c:v>5.7276666666666669</c:v>
                </c:pt>
                <c:pt idx="381">
                  <c:v>5.7266666666666683</c:v>
                </c:pt>
                <c:pt idx="382">
                  <c:v>5.7786666666666724</c:v>
                </c:pt>
                <c:pt idx="383">
                  <c:v>5.8380000000000001</c:v>
                </c:pt>
                <c:pt idx="384">
                  <c:v>5.8803333333333407</c:v>
                </c:pt>
                <c:pt idx="385">
                  <c:v>5.8803333333333407</c:v>
                </c:pt>
                <c:pt idx="386">
                  <c:v>5.88</c:v>
                </c:pt>
                <c:pt idx="387">
                  <c:v>5.8703333333333418</c:v>
                </c:pt>
                <c:pt idx="388">
                  <c:v>5.8783333333333418</c:v>
                </c:pt>
                <c:pt idx="389">
                  <c:v>5.8776666666666673</c:v>
                </c:pt>
                <c:pt idx="390">
                  <c:v>5.8466666666666693</c:v>
                </c:pt>
                <c:pt idx="391">
                  <c:v>5.8103333333333333</c:v>
                </c:pt>
                <c:pt idx="392">
                  <c:v>5.6526666666666667</c:v>
                </c:pt>
                <c:pt idx="393">
                  <c:v>5.5216666666666674</c:v>
                </c:pt>
                <c:pt idx="394">
                  <c:v>5.4643333333333333</c:v>
                </c:pt>
                <c:pt idx="395">
                  <c:v>5.5679999999999916</c:v>
                </c:pt>
                <c:pt idx="396">
                  <c:v>5.7003333333333419</c:v>
                </c:pt>
                <c:pt idx="397">
                  <c:v>5.7533333333333418</c:v>
                </c:pt>
                <c:pt idx="398">
                  <c:v>5.7803333333333429</c:v>
                </c:pt>
                <c:pt idx="399">
                  <c:v>5.7706666666666724</c:v>
                </c:pt>
                <c:pt idx="400">
                  <c:v>5.7306666666666723</c:v>
                </c:pt>
                <c:pt idx="401">
                  <c:v>5.682666666666667</c:v>
                </c:pt>
                <c:pt idx="402">
                  <c:v>5.6066666666666674</c:v>
                </c:pt>
                <c:pt idx="403">
                  <c:v>5.577</c:v>
                </c:pt>
                <c:pt idx="404">
                  <c:v>5.5603333333333333</c:v>
                </c:pt>
                <c:pt idx="405">
                  <c:v>5.5990000000000002</c:v>
                </c:pt>
                <c:pt idx="406">
                  <c:v>5.59</c:v>
                </c:pt>
                <c:pt idx="407">
                  <c:v>5.5773333333333408</c:v>
                </c:pt>
                <c:pt idx="408">
                  <c:v>5.567333333333333</c:v>
                </c:pt>
                <c:pt idx="409">
                  <c:v>5.5766666666666724</c:v>
                </c:pt>
                <c:pt idx="410">
                  <c:v>5.5916666666666694</c:v>
                </c:pt>
                <c:pt idx="411">
                  <c:v>5.5836666666666694</c:v>
                </c:pt>
                <c:pt idx="412">
                  <c:v>5.577</c:v>
                </c:pt>
                <c:pt idx="413">
                  <c:v>5.5073333333333334</c:v>
                </c:pt>
                <c:pt idx="414">
                  <c:v>5.4820000000000002</c:v>
                </c:pt>
                <c:pt idx="415">
                  <c:v>5.4053333333333429</c:v>
                </c:pt>
                <c:pt idx="416">
                  <c:v>5.2966666666666704</c:v>
                </c:pt>
                <c:pt idx="417">
                  <c:v>5.192333333333333</c:v>
                </c:pt>
                <c:pt idx="418">
                  <c:v>5.2249999999999917</c:v>
                </c:pt>
                <c:pt idx="419">
                  <c:v>5.3683333333333332</c:v>
                </c:pt>
                <c:pt idx="420">
                  <c:v>5.46</c:v>
                </c:pt>
                <c:pt idx="421">
                  <c:v>5.4863333333333459</c:v>
                </c:pt>
                <c:pt idx="422">
                  <c:v>5.5149999999999926</c:v>
                </c:pt>
                <c:pt idx="423">
                  <c:v>5.5543333333333331</c:v>
                </c:pt>
                <c:pt idx="424">
                  <c:v>5.5843333333333334</c:v>
                </c:pt>
                <c:pt idx="425">
                  <c:v>5.5326666666666684</c:v>
                </c:pt>
                <c:pt idx="426">
                  <c:v>5.4286666666666674</c:v>
                </c:pt>
                <c:pt idx="427">
                  <c:v>5.2966666666666704</c:v>
                </c:pt>
                <c:pt idx="428">
                  <c:v>4.8863333333333419</c:v>
                </c:pt>
                <c:pt idx="429">
                  <c:v>4.652333333333333</c:v>
                </c:pt>
                <c:pt idx="430">
                  <c:v>4.5373333333333408</c:v>
                </c:pt>
                <c:pt idx="431">
                  <c:v>4.7943333333333333</c:v>
                </c:pt>
                <c:pt idx="432">
                  <c:v>4.9726666666666723</c:v>
                </c:pt>
                <c:pt idx="433">
                  <c:v>5.0309999999999997</c:v>
                </c:pt>
                <c:pt idx="434">
                  <c:v>5.0453333333333408</c:v>
                </c:pt>
                <c:pt idx="435">
                  <c:v>5.0436666666666694</c:v>
                </c:pt>
                <c:pt idx="436">
                  <c:v>5.085</c:v>
                </c:pt>
                <c:pt idx="437">
                  <c:v>5.13</c:v>
                </c:pt>
                <c:pt idx="438">
                  <c:v>5.1343333333333332</c:v>
                </c:pt>
                <c:pt idx="439">
                  <c:v>5.0969999999999995</c:v>
                </c:pt>
                <c:pt idx="440">
                  <c:v>5.0536666666666674</c:v>
                </c:pt>
                <c:pt idx="441">
                  <c:v>5.0586666666666673</c:v>
                </c:pt>
                <c:pt idx="442">
                  <c:v>5.067333333333333</c:v>
                </c:pt>
                <c:pt idx="443">
                  <c:v>5.1196666666666673</c:v>
                </c:pt>
                <c:pt idx="444">
                  <c:v>5.1183333333333332</c:v>
                </c:pt>
                <c:pt idx="445">
                  <c:v>5.14</c:v>
                </c:pt>
                <c:pt idx="446">
                  <c:v>5.1149999999999913</c:v>
                </c:pt>
                <c:pt idx="447">
                  <c:v>5.1383333333333407</c:v>
                </c:pt>
                <c:pt idx="448">
                  <c:v>5.1636666666666668</c:v>
                </c:pt>
                <c:pt idx="449">
                  <c:v>5.1503333333333332</c:v>
                </c:pt>
                <c:pt idx="450">
                  <c:v>5.1046666666666667</c:v>
                </c:pt>
                <c:pt idx="451">
                  <c:v>5.0316666666666734</c:v>
                </c:pt>
                <c:pt idx="452">
                  <c:v>4.9749999999999996</c:v>
                </c:pt>
                <c:pt idx="453">
                  <c:v>4.9806666666666723</c:v>
                </c:pt>
                <c:pt idx="454">
                  <c:v>4.9989999999999997</c:v>
                </c:pt>
                <c:pt idx="455">
                  <c:v>5.0676666666666668</c:v>
                </c:pt>
                <c:pt idx="456">
                  <c:v>5.0866666666666704</c:v>
                </c:pt>
                <c:pt idx="457">
                  <c:v>5.1246666666666645</c:v>
                </c:pt>
                <c:pt idx="458">
                  <c:v>5.1526666666666667</c:v>
                </c:pt>
                <c:pt idx="459">
                  <c:v>5.1669999999999945</c:v>
                </c:pt>
                <c:pt idx="460">
                  <c:v>5.1629999999999914</c:v>
                </c:pt>
                <c:pt idx="461">
                  <c:v>5.144333333333333</c:v>
                </c:pt>
                <c:pt idx="462">
                  <c:v>5.1519999999999975</c:v>
                </c:pt>
                <c:pt idx="463">
                  <c:v>5.1069999999999975</c:v>
                </c:pt>
                <c:pt idx="464">
                  <c:v>4.7216666666666693</c:v>
                </c:pt>
                <c:pt idx="465">
                  <c:v>4.5746666666666673</c:v>
                </c:pt>
                <c:pt idx="466">
                  <c:v>4.5999999999999996</c:v>
                </c:pt>
                <c:pt idx="467">
                  <c:v>4.9766666666666746</c:v>
                </c:pt>
                <c:pt idx="468">
                  <c:v>5.1119999999999965</c:v>
                </c:pt>
                <c:pt idx="469">
                  <c:v>5.1653333333333329</c:v>
                </c:pt>
                <c:pt idx="470">
                  <c:v>5.2009999999999996</c:v>
                </c:pt>
                <c:pt idx="471">
                  <c:v>5.2486666666666704</c:v>
                </c:pt>
                <c:pt idx="472">
                  <c:v>5.2946666666666671</c:v>
                </c:pt>
                <c:pt idx="473">
                  <c:v>5.3143333333333329</c:v>
                </c:pt>
                <c:pt idx="474">
                  <c:v>5.3523333333333332</c:v>
                </c:pt>
                <c:pt idx="475">
                  <c:v>5.3496666666666703</c:v>
                </c:pt>
                <c:pt idx="476">
                  <c:v>5.4446666666666674</c:v>
                </c:pt>
                <c:pt idx="477">
                  <c:v>5.4843333333333408</c:v>
                </c:pt>
                <c:pt idx="478">
                  <c:v>5.4886666666666724</c:v>
                </c:pt>
                <c:pt idx="479">
                  <c:v>5.4516666666666724</c:v>
                </c:pt>
                <c:pt idx="480">
                  <c:v>5.4130000000000003</c:v>
                </c:pt>
                <c:pt idx="481">
                  <c:v>5.4663333333333419</c:v>
                </c:pt>
                <c:pt idx="482">
                  <c:v>5.4873333333333418</c:v>
                </c:pt>
                <c:pt idx="483">
                  <c:v>5.484</c:v>
                </c:pt>
                <c:pt idx="484">
                  <c:v>5.4333333333333478</c:v>
                </c:pt>
                <c:pt idx="485">
                  <c:v>5.3856666666666673</c:v>
                </c:pt>
                <c:pt idx="486">
                  <c:v>5.3553333333333333</c:v>
                </c:pt>
                <c:pt idx="487">
                  <c:v>5.3656666666666668</c:v>
                </c:pt>
                <c:pt idx="488">
                  <c:v>5.4386666666666734</c:v>
                </c:pt>
                <c:pt idx="489">
                  <c:v>5.5309999999999997</c:v>
                </c:pt>
                <c:pt idx="490">
                  <c:v>5.5753333333333419</c:v>
                </c:pt>
                <c:pt idx="491">
                  <c:v>5.5743333333333407</c:v>
                </c:pt>
                <c:pt idx="492">
                  <c:v>5.5423333333333398</c:v>
                </c:pt>
                <c:pt idx="493">
                  <c:v>5.4846666666666684</c:v>
                </c:pt>
                <c:pt idx="494">
                  <c:v>5.4903333333333428</c:v>
                </c:pt>
                <c:pt idx="495">
                  <c:v>5.5143333333333331</c:v>
                </c:pt>
                <c:pt idx="496">
                  <c:v>5.5919999999999996</c:v>
                </c:pt>
                <c:pt idx="497">
                  <c:v>5.5866666666666704</c:v>
                </c:pt>
                <c:pt idx="498">
                  <c:v>5.5419999999999998</c:v>
                </c:pt>
                <c:pt idx="499">
                  <c:v>5.5516666666666694</c:v>
                </c:pt>
                <c:pt idx="500">
                  <c:v>5.5543333333333331</c:v>
                </c:pt>
                <c:pt idx="501">
                  <c:v>5.7066666666666714</c:v>
                </c:pt>
                <c:pt idx="502">
                  <c:v>5.8273333333333328</c:v>
                </c:pt>
                <c:pt idx="503">
                  <c:v>5.9716666666666764</c:v>
                </c:pt>
                <c:pt idx="504">
                  <c:v>6.0556666666666672</c:v>
                </c:pt>
                <c:pt idx="505">
                  <c:v>6.129666666666667</c:v>
                </c:pt>
                <c:pt idx="506">
                  <c:v>6.2160000000000002</c:v>
                </c:pt>
                <c:pt idx="507">
                  <c:v>6.2649999999999926</c:v>
                </c:pt>
                <c:pt idx="508">
                  <c:v>6.2949999999999955</c:v>
                </c:pt>
                <c:pt idx="509">
                  <c:v>6.278333333333344</c:v>
                </c:pt>
                <c:pt idx="510">
                  <c:v>6.3116666666666674</c:v>
                </c:pt>
                <c:pt idx="511">
                  <c:v>6.3029999999999955</c:v>
                </c:pt>
                <c:pt idx="512">
                  <c:v>6.41</c:v>
                </c:pt>
                <c:pt idx="513">
                  <c:v>6.593</c:v>
                </c:pt>
                <c:pt idx="514">
                  <c:v>6.8380000000000001</c:v>
                </c:pt>
                <c:pt idx="515">
                  <c:v>7.0076666666666672</c:v>
                </c:pt>
                <c:pt idx="516">
                  <c:v>7.0426666666666673</c:v>
                </c:pt>
                <c:pt idx="517">
                  <c:v>7.0733333333333439</c:v>
                </c:pt>
                <c:pt idx="518">
                  <c:v>7.105666666666667</c:v>
                </c:pt>
                <c:pt idx="519">
                  <c:v>7.2053333333333418</c:v>
                </c:pt>
                <c:pt idx="520">
                  <c:v>7.2526666666666673</c:v>
                </c:pt>
                <c:pt idx="521">
                  <c:v>7.2633333333333407</c:v>
                </c:pt>
                <c:pt idx="522">
                  <c:v>7.3046666666666669</c:v>
                </c:pt>
                <c:pt idx="523">
                  <c:v>7.3780000000000001</c:v>
                </c:pt>
                <c:pt idx="524">
                  <c:v>7.5706666666666704</c:v>
                </c:pt>
                <c:pt idx="525">
                  <c:v>7.660333333333333</c:v>
                </c:pt>
                <c:pt idx="526">
                  <c:v>7.754666666666667</c:v>
                </c:pt>
              </c:numCache>
            </c:numRef>
          </c:yVal>
          <c:smooth val="0"/>
        </c:ser>
        <c:ser>
          <c:idx val="0"/>
          <c:order val="1"/>
          <c:tx>
            <c:v>U.S. Crude Oil Imports</c:v>
          </c:tx>
          <c:marker>
            <c:symbol val="none"/>
          </c:marker>
          <c:xVal>
            <c:numRef>
              <c:f>'Data 1'!$A$604:$A$1130</c:f>
              <c:numCache>
                <c:formatCode>mmm\-yyyy</c:formatCode>
                <c:ptCount val="527"/>
                <c:pt idx="0">
                  <c:v>25583</c:v>
                </c:pt>
                <c:pt idx="1">
                  <c:v>25614</c:v>
                </c:pt>
                <c:pt idx="2">
                  <c:v>25642</c:v>
                </c:pt>
                <c:pt idx="3">
                  <c:v>25673</c:v>
                </c:pt>
                <c:pt idx="4">
                  <c:v>25703</c:v>
                </c:pt>
                <c:pt idx="5">
                  <c:v>25734</c:v>
                </c:pt>
                <c:pt idx="6">
                  <c:v>25764</c:v>
                </c:pt>
                <c:pt idx="7">
                  <c:v>25795</c:v>
                </c:pt>
                <c:pt idx="8">
                  <c:v>25826</c:v>
                </c:pt>
                <c:pt idx="9">
                  <c:v>25856</c:v>
                </c:pt>
                <c:pt idx="10">
                  <c:v>25887</c:v>
                </c:pt>
                <c:pt idx="11">
                  <c:v>25917</c:v>
                </c:pt>
                <c:pt idx="12">
                  <c:v>25948</c:v>
                </c:pt>
                <c:pt idx="13">
                  <c:v>25979</c:v>
                </c:pt>
                <c:pt idx="14">
                  <c:v>26007</c:v>
                </c:pt>
                <c:pt idx="15">
                  <c:v>26038</c:v>
                </c:pt>
                <c:pt idx="16">
                  <c:v>26068</c:v>
                </c:pt>
                <c:pt idx="17">
                  <c:v>26099</c:v>
                </c:pt>
                <c:pt idx="18">
                  <c:v>26129</c:v>
                </c:pt>
                <c:pt idx="19">
                  <c:v>26160</c:v>
                </c:pt>
                <c:pt idx="20">
                  <c:v>26191</c:v>
                </c:pt>
                <c:pt idx="21">
                  <c:v>26221</c:v>
                </c:pt>
                <c:pt idx="22">
                  <c:v>26252</c:v>
                </c:pt>
                <c:pt idx="23">
                  <c:v>26282</c:v>
                </c:pt>
                <c:pt idx="24">
                  <c:v>26313</c:v>
                </c:pt>
                <c:pt idx="25">
                  <c:v>26344</c:v>
                </c:pt>
                <c:pt idx="26">
                  <c:v>26373</c:v>
                </c:pt>
                <c:pt idx="27">
                  <c:v>26404</c:v>
                </c:pt>
                <c:pt idx="28">
                  <c:v>26434</c:v>
                </c:pt>
                <c:pt idx="29">
                  <c:v>26465</c:v>
                </c:pt>
                <c:pt idx="30">
                  <c:v>26495</c:v>
                </c:pt>
                <c:pt idx="31">
                  <c:v>26526</c:v>
                </c:pt>
                <c:pt idx="32">
                  <c:v>26557</c:v>
                </c:pt>
                <c:pt idx="33">
                  <c:v>26587</c:v>
                </c:pt>
                <c:pt idx="34">
                  <c:v>26618</c:v>
                </c:pt>
                <c:pt idx="35">
                  <c:v>26648</c:v>
                </c:pt>
                <c:pt idx="36">
                  <c:v>26679</c:v>
                </c:pt>
                <c:pt idx="37">
                  <c:v>26710</c:v>
                </c:pt>
                <c:pt idx="38">
                  <c:v>26738</c:v>
                </c:pt>
                <c:pt idx="39">
                  <c:v>26769</c:v>
                </c:pt>
                <c:pt idx="40">
                  <c:v>26799</c:v>
                </c:pt>
                <c:pt idx="41">
                  <c:v>26830</c:v>
                </c:pt>
                <c:pt idx="42">
                  <c:v>26860</c:v>
                </c:pt>
                <c:pt idx="43">
                  <c:v>26891</c:v>
                </c:pt>
                <c:pt idx="44">
                  <c:v>26922</c:v>
                </c:pt>
                <c:pt idx="45">
                  <c:v>26952</c:v>
                </c:pt>
                <c:pt idx="46">
                  <c:v>26983</c:v>
                </c:pt>
                <c:pt idx="47">
                  <c:v>27013</c:v>
                </c:pt>
                <c:pt idx="48">
                  <c:v>27044</c:v>
                </c:pt>
                <c:pt idx="49">
                  <c:v>27075</c:v>
                </c:pt>
                <c:pt idx="50">
                  <c:v>27103</c:v>
                </c:pt>
                <c:pt idx="51">
                  <c:v>27134</c:v>
                </c:pt>
                <c:pt idx="52">
                  <c:v>27164</c:v>
                </c:pt>
                <c:pt idx="53">
                  <c:v>27195</c:v>
                </c:pt>
                <c:pt idx="54">
                  <c:v>27225</c:v>
                </c:pt>
                <c:pt idx="55">
                  <c:v>27256</c:v>
                </c:pt>
                <c:pt idx="56">
                  <c:v>27287</c:v>
                </c:pt>
                <c:pt idx="57">
                  <c:v>27317</c:v>
                </c:pt>
                <c:pt idx="58">
                  <c:v>27348</c:v>
                </c:pt>
                <c:pt idx="59">
                  <c:v>27378</c:v>
                </c:pt>
                <c:pt idx="60">
                  <c:v>27409</c:v>
                </c:pt>
                <c:pt idx="61">
                  <c:v>27440</c:v>
                </c:pt>
                <c:pt idx="62">
                  <c:v>27468</c:v>
                </c:pt>
                <c:pt idx="63">
                  <c:v>27499</c:v>
                </c:pt>
                <c:pt idx="64">
                  <c:v>27529</c:v>
                </c:pt>
                <c:pt idx="65">
                  <c:v>27560</c:v>
                </c:pt>
                <c:pt idx="66">
                  <c:v>27590</c:v>
                </c:pt>
                <c:pt idx="67">
                  <c:v>27621</c:v>
                </c:pt>
                <c:pt idx="68">
                  <c:v>27652</c:v>
                </c:pt>
                <c:pt idx="69">
                  <c:v>27682</c:v>
                </c:pt>
                <c:pt idx="70">
                  <c:v>27713</c:v>
                </c:pt>
                <c:pt idx="71">
                  <c:v>27743</c:v>
                </c:pt>
                <c:pt idx="72">
                  <c:v>27774</c:v>
                </c:pt>
                <c:pt idx="73">
                  <c:v>27805</c:v>
                </c:pt>
                <c:pt idx="74">
                  <c:v>27834</c:v>
                </c:pt>
                <c:pt idx="75">
                  <c:v>27865</c:v>
                </c:pt>
                <c:pt idx="76">
                  <c:v>27895</c:v>
                </c:pt>
                <c:pt idx="77">
                  <c:v>27926</c:v>
                </c:pt>
                <c:pt idx="78">
                  <c:v>27956</c:v>
                </c:pt>
                <c:pt idx="79">
                  <c:v>27987</c:v>
                </c:pt>
                <c:pt idx="80">
                  <c:v>28018</c:v>
                </c:pt>
                <c:pt idx="81">
                  <c:v>28048</c:v>
                </c:pt>
                <c:pt idx="82">
                  <c:v>28079</c:v>
                </c:pt>
                <c:pt idx="83">
                  <c:v>28109</c:v>
                </c:pt>
                <c:pt idx="84">
                  <c:v>28140</c:v>
                </c:pt>
                <c:pt idx="85">
                  <c:v>28171</c:v>
                </c:pt>
                <c:pt idx="86">
                  <c:v>28199</c:v>
                </c:pt>
                <c:pt idx="87">
                  <c:v>28230</c:v>
                </c:pt>
                <c:pt idx="88">
                  <c:v>28260</c:v>
                </c:pt>
                <c:pt idx="89">
                  <c:v>28291</c:v>
                </c:pt>
                <c:pt idx="90">
                  <c:v>28321</c:v>
                </c:pt>
                <c:pt idx="91">
                  <c:v>28352</c:v>
                </c:pt>
                <c:pt idx="92">
                  <c:v>28383</c:v>
                </c:pt>
                <c:pt idx="93">
                  <c:v>28413</c:v>
                </c:pt>
                <c:pt idx="94">
                  <c:v>28444</c:v>
                </c:pt>
                <c:pt idx="95">
                  <c:v>28474</c:v>
                </c:pt>
                <c:pt idx="96">
                  <c:v>28505</c:v>
                </c:pt>
                <c:pt idx="97">
                  <c:v>28536</c:v>
                </c:pt>
                <c:pt idx="98">
                  <c:v>28564</c:v>
                </c:pt>
                <c:pt idx="99">
                  <c:v>28595</c:v>
                </c:pt>
                <c:pt idx="100">
                  <c:v>28625</c:v>
                </c:pt>
                <c:pt idx="101">
                  <c:v>28656</c:v>
                </c:pt>
                <c:pt idx="102">
                  <c:v>28686</c:v>
                </c:pt>
                <c:pt idx="103">
                  <c:v>28717</c:v>
                </c:pt>
                <c:pt idx="104">
                  <c:v>28748</c:v>
                </c:pt>
                <c:pt idx="105">
                  <c:v>28778</c:v>
                </c:pt>
                <c:pt idx="106">
                  <c:v>28809</c:v>
                </c:pt>
                <c:pt idx="107">
                  <c:v>28839</c:v>
                </c:pt>
                <c:pt idx="108">
                  <c:v>28870</c:v>
                </c:pt>
                <c:pt idx="109">
                  <c:v>28901</c:v>
                </c:pt>
                <c:pt idx="110">
                  <c:v>28929</c:v>
                </c:pt>
                <c:pt idx="111">
                  <c:v>28960</c:v>
                </c:pt>
                <c:pt idx="112">
                  <c:v>28990</c:v>
                </c:pt>
                <c:pt idx="113">
                  <c:v>29021</c:v>
                </c:pt>
                <c:pt idx="114">
                  <c:v>29051</c:v>
                </c:pt>
                <c:pt idx="115">
                  <c:v>29082</c:v>
                </c:pt>
                <c:pt idx="116">
                  <c:v>29113</c:v>
                </c:pt>
                <c:pt idx="117">
                  <c:v>29143</c:v>
                </c:pt>
                <c:pt idx="118">
                  <c:v>29174</c:v>
                </c:pt>
                <c:pt idx="119">
                  <c:v>29204</c:v>
                </c:pt>
                <c:pt idx="120">
                  <c:v>29235</c:v>
                </c:pt>
                <c:pt idx="121">
                  <c:v>29266</c:v>
                </c:pt>
                <c:pt idx="122">
                  <c:v>29295</c:v>
                </c:pt>
                <c:pt idx="123">
                  <c:v>29326</c:v>
                </c:pt>
                <c:pt idx="124">
                  <c:v>29356</c:v>
                </c:pt>
                <c:pt idx="125">
                  <c:v>29387</c:v>
                </c:pt>
                <c:pt idx="126">
                  <c:v>29417</c:v>
                </c:pt>
                <c:pt idx="127">
                  <c:v>29448</c:v>
                </c:pt>
                <c:pt idx="128">
                  <c:v>29479</c:v>
                </c:pt>
                <c:pt idx="129">
                  <c:v>29509</c:v>
                </c:pt>
                <c:pt idx="130">
                  <c:v>29540</c:v>
                </c:pt>
                <c:pt idx="131">
                  <c:v>29570</c:v>
                </c:pt>
                <c:pt idx="132">
                  <c:v>29601</c:v>
                </c:pt>
                <c:pt idx="133">
                  <c:v>29632</c:v>
                </c:pt>
                <c:pt idx="134">
                  <c:v>29660</c:v>
                </c:pt>
                <c:pt idx="135">
                  <c:v>29691</c:v>
                </c:pt>
                <c:pt idx="136">
                  <c:v>29721</c:v>
                </c:pt>
                <c:pt idx="137">
                  <c:v>29752</c:v>
                </c:pt>
                <c:pt idx="138">
                  <c:v>29782</c:v>
                </c:pt>
                <c:pt idx="139">
                  <c:v>29813</c:v>
                </c:pt>
                <c:pt idx="140">
                  <c:v>29844</c:v>
                </c:pt>
                <c:pt idx="141">
                  <c:v>29874</c:v>
                </c:pt>
                <c:pt idx="142">
                  <c:v>29905</c:v>
                </c:pt>
                <c:pt idx="143">
                  <c:v>29935</c:v>
                </c:pt>
                <c:pt idx="144">
                  <c:v>29966</c:v>
                </c:pt>
                <c:pt idx="145">
                  <c:v>29997</c:v>
                </c:pt>
                <c:pt idx="146">
                  <c:v>30025</c:v>
                </c:pt>
                <c:pt idx="147">
                  <c:v>30056</c:v>
                </c:pt>
                <c:pt idx="148">
                  <c:v>30086</c:v>
                </c:pt>
                <c:pt idx="149">
                  <c:v>30117</c:v>
                </c:pt>
                <c:pt idx="150">
                  <c:v>30147</c:v>
                </c:pt>
                <c:pt idx="151">
                  <c:v>30178</c:v>
                </c:pt>
                <c:pt idx="152">
                  <c:v>30209</c:v>
                </c:pt>
                <c:pt idx="153">
                  <c:v>30239</c:v>
                </c:pt>
                <c:pt idx="154">
                  <c:v>30270</c:v>
                </c:pt>
                <c:pt idx="155">
                  <c:v>30300</c:v>
                </c:pt>
                <c:pt idx="156">
                  <c:v>30331</c:v>
                </c:pt>
                <c:pt idx="157">
                  <c:v>30362</c:v>
                </c:pt>
                <c:pt idx="158">
                  <c:v>30390</c:v>
                </c:pt>
                <c:pt idx="159">
                  <c:v>30421</c:v>
                </c:pt>
                <c:pt idx="160">
                  <c:v>30451</c:v>
                </c:pt>
                <c:pt idx="161">
                  <c:v>30482</c:v>
                </c:pt>
                <c:pt idx="162">
                  <c:v>30512</c:v>
                </c:pt>
                <c:pt idx="163">
                  <c:v>30543</c:v>
                </c:pt>
                <c:pt idx="164">
                  <c:v>30574</c:v>
                </c:pt>
                <c:pt idx="165">
                  <c:v>30604</c:v>
                </c:pt>
                <c:pt idx="166">
                  <c:v>30635</c:v>
                </c:pt>
                <c:pt idx="167">
                  <c:v>30665</c:v>
                </c:pt>
                <c:pt idx="168">
                  <c:v>30696</c:v>
                </c:pt>
                <c:pt idx="169">
                  <c:v>30727</c:v>
                </c:pt>
                <c:pt idx="170">
                  <c:v>30756</c:v>
                </c:pt>
                <c:pt idx="171">
                  <c:v>30787</c:v>
                </c:pt>
                <c:pt idx="172">
                  <c:v>30817</c:v>
                </c:pt>
                <c:pt idx="173">
                  <c:v>30848</c:v>
                </c:pt>
                <c:pt idx="174">
                  <c:v>30878</c:v>
                </c:pt>
                <c:pt idx="175">
                  <c:v>30909</c:v>
                </c:pt>
                <c:pt idx="176">
                  <c:v>30940</c:v>
                </c:pt>
                <c:pt idx="177">
                  <c:v>30970</c:v>
                </c:pt>
                <c:pt idx="178">
                  <c:v>31001</c:v>
                </c:pt>
                <c:pt idx="179">
                  <c:v>31031</c:v>
                </c:pt>
                <c:pt idx="180">
                  <c:v>31062</c:v>
                </c:pt>
                <c:pt idx="181">
                  <c:v>31093</c:v>
                </c:pt>
                <c:pt idx="182">
                  <c:v>31121</c:v>
                </c:pt>
                <c:pt idx="183">
                  <c:v>31152</c:v>
                </c:pt>
                <c:pt idx="184">
                  <c:v>31182</c:v>
                </c:pt>
                <c:pt idx="185">
                  <c:v>31213</c:v>
                </c:pt>
                <c:pt idx="186">
                  <c:v>31243</c:v>
                </c:pt>
                <c:pt idx="187">
                  <c:v>31274</c:v>
                </c:pt>
                <c:pt idx="188">
                  <c:v>31305</c:v>
                </c:pt>
                <c:pt idx="189">
                  <c:v>31335</c:v>
                </c:pt>
                <c:pt idx="190">
                  <c:v>31366</c:v>
                </c:pt>
                <c:pt idx="191">
                  <c:v>31396</c:v>
                </c:pt>
                <c:pt idx="192">
                  <c:v>31427</c:v>
                </c:pt>
                <c:pt idx="193">
                  <c:v>31458</c:v>
                </c:pt>
                <c:pt idx="194">
                  <c:v>31486</c:v>
                </c:pt>
                <c:pt idx="195">
                  <c:v>31517</c:v>
                </c:pt>
                <c:pt idx="196">
                  <c:v>31547</c:v>
                </c:pt>
                <c:pt idx="197">
                  <c:v>31578</c:v>
                </c:pt>
                <c:pt idx="198">
                  <c:v>31608</c:v>
                </c:pt>
                <c:pt idx="199">
                  <c:v>31639</c:v>
                </c:pt>
                <c:pt idx="200">
                  <c:v>31670</c:v>
                </c:pt>
                <c:pt idx="201">
                  <c:v>31700</c:v>
                </c:pt>
                <c:pt idx="202">
                  <c:v>31731</c:v>
                </c:pt>
                <c:pt idx="203">
                  <c:v>31761</c:v>
                </c:pt>
                <c:pt idx="204">
                  <c:v>31792</c:v>
                </c:pt>
                <c:pt idx="205">
                  <c:v>31823</c:v>
                </c:pt>
                <c:pt idx="206">
                  <c:v>31851</c:v>
                </c:pt>
                <c:pt idx="207">
                  <c:v>31882</c:v>
                </c:pt>
                <c:pt idx="208">
                  <c:v>31912</c:v>
                </c:pt>
                <c:pt idx="209">
                  <c:v>31943</c:v>
                </c:pt>
                <c:pt idx="210">
                  <c:v>31973</c:v>
                </c:pt>
                <c:pt idx="211">
                  <c:v>32004</c:v>
                </c:pt>
                <c:pt idx="212">
                  <c:v>32035</c:v>
                </c:pt>
                <c:pt idx="213">
                  <c:v>32065</c:v>
                </c:pt>
                <c:pt idx="214">
                  <c:v>32096</c:v>
                </c:pt>
                <c:pt idx="215">
                  <c:v>32126</c:v>
                </c:pt>
                <c:pt idx="216">
                  <c:v>32157</c:v>
                </c:pt>
                <c:pt idx="217">
                  <c:v>32188</c:v>
                </c:pt>
                <c:pt idx="218">
                  <c:v>32217</c:v>
                </c:pt>
                <c:pt idx="219">
                  <c:v>32248</c:v>
                </c:pt>
                <c:pt idx="220">
                  <c:v>32278</c:v>
                </c:pt>
                <c:pt idx="221">
                  <c:v>32309</c:v>
                </c:pt>
                <c:pt idx="222">
                  <c:v>32339</c:v>
                </c:pt>
                <c:pt idx="223">
                  <c:v>32370</c:v>
                </c:pt>
                <c:pt idx="224">
                  <c:v>32401</c:v>
                </c:pt>
                <c:pt idx="225">
                  <c:v>32431</c:v>
                </c:pt>
                <c:pt idx="226">
                  <c:v>32462</c:v>
                </c:pt>
                <c:pt idx="227">
                  <c:v>32492</c:v>
                </c:pt>
                <c:pt idx="228">
                  <c:v>32523</c:v>
                </c:pt>
                <c:pt idx="229">
                  <c:v>32554</c:v>
                </c:pt>
                <c:pt idx="230">
                  <c:v>32582</c:v>
                </c:pt>
                <c:pt idx="231">
                  <c:v>32613</c:v>
                </c:pt>
                <c:pt idx="232">
                  <c:v>32643</c:v>
                </c:pt>
                <c:pt idx="233">
                  <c:v>32674</c:v>
                </c:pt>
                <c:pt idx="234">
                  <c:v>32704</c:v>
                </c:pt>
                <c:pt idx="235">
                  <c:v>32735</c:v>
                </c:pt>
                <c:pt idx="236">
                  <c:v>32766</c:v>
                </c:pt>
                <c:pt idx="237">
                  <c:v>32796</c:v>
                </c:pt>
                <c:pt idx="238">
                  <c:v>32827</c:v>
                </c:pt>
                <c:pt idx="239">
                  <c:v>32857</c:v>
                </c:pt>
                <c:pt idx="240">
                  <c:v>32888</c:v>
                </c:pt>
                <c:pt idx="241">
                  <c:v>32919</c:v>
                </c:pt>
                <c:pt idx="242">
                  <c:v>32947</c:v>
                </c:pt>
                <c:pt idx="243">
                  <c:v>32978</c:v>
                </c:pt>
                <c:pt idx="244">
                  <c:v>33008</c:v>
                </c:pt>
                <c:pt idx="245">
                  <c:v>33039</c:v>
                </c:pt>
                <c:pt idx="246">
                  <c:v>33069</c:v>
                </c:pt>
                <c:pt idx="247">
                  <c:v>33100</c:v>
                </c:pt>
                <c:pt idx="248">
                  <c:v>33131</c:v>
                </c:pt>
                <c:pt idx="249">
                  <c:v>33161</c:v>
                </c:pt>
                <c:pt idx="250">
                  <c:v>33192</c:v>
                </c:pt>
                <c:pt idx="251">
                  <c:v>33222</c:v>
                </c:pt>
                <c:pt idx="252">
                  <c:v>33253</c:v>
                </c:pt>
                <c:pt idx="253">
                  <c:v>33284</c:v>
                </c:pt>
                <c:pt idx="254">
                  <c:v>33312</c:v>
                </c:pt>
                <c:pt idx="255">
                  <c:v>33343</c:v>
                </c:pt>
                <c:pt idx="256">
                  <c:v>33373</c:v>
                </c:pt>
                <c:pt idx="257">
                  <c:v>33404</c:v>
                </c:pt>
                <c:pt idx="258">
                  <c:v>33434</c:v>
                </c:pt>
                <c:pt idx="259">
                  <c:v>33465</c:v>
                </c:pt>
                <c:pt idx="260">
                  <c:v>33496</c:v>
                </c:pt>
                <c:pt idx="261">
                  <c:v>33526</c:v>
                </c:pt>
                <c:pt idx="262">
                  <c:v>33557</c:v>
                </c:pt>
                <c:pt idx="263">
                  <c:v>33587</c:v>
                </c:pt>
                <c:pt idx="264">
                  <c:v>33618</c:v>
                </c:pt>
                <c:pt idx="265">
                  <c:v>33649</c:v>
                </c:pt>
                <c:pt idx="266">
                  <c:v>33678</c:v>
                </c:pt>
                <c:pt idx="267">
                  <c:v>33709</c:v>
                </c:pt>
                <c:pt idx="268">
                  <c:v>33739</c:v>
                </c:pt>
                <c:pt idx="269">
                  <c:v>33770</c:v>
                </c:pt>
                <c:pt idx="270">
                  <c:v>33800</c:v>
                </c:pt>
                <c:pt idx="271">
                  <c:v>33831</c:v>
                </c:pt>
                <c:pt idx="272">
                  <c:v>33862</c:v>
                </c:pt>
                <c:pt idx="273">
                  <c:v>33892</c:v>
                </c:pt>
                <c:pt idx="274">
                  <c:v>33923</c:v>
                </c:pt>
                <c:pt idx="275">
                  <c:v>33953</c:v>
                </c:pt>
                <c:pt idx="276">
                  <c:v>33984</c:v>
                </c:pt>
                <c:pt idx="277">
                  <c:v>34015</c:v>
                </c:pt>
                <c:pt idx="278">
                  <c:v>34043</c:v>
                </c:pt>
                <c:pt idx="279">
                  <c:v>34074</c:v>
                </c:pt>
                <c:pt idx="280">
                  <c:v>34104</c:v>
                </c:pt>
                <c:pt idx="281">
                  <c:v>34135</c:v>
                </c:pt>
                <c:pt idx="282">
                  <c:v>34165</c:v>
                </c:pt>
                <c:pt idx="283">
                  <c:v>34196</c:v>
                </c:pt>
                <c:pt idx="284">
                  <c:v>34227</c:v>
                </c:pt>
                <c:pt idx="285">
                  <c:v>34257</c:v>
                </c:pt>
                <c:pt idx="286">
                  <c:v>34288</c:v>
                </c:pt>
                <c:pt idx="287">
                  <c:v>34318</c:v>
                </c:pt>
                <c:pt idx="288">
                  <c:v>34349</c:v>
                </c:pt>
                <c:pt idx="289">
                  <c:v>34380</c:v>
                </c:pt>
                <c:pt idx="290">
                  <c:v>34408</c:v>
                </c:pt>
                <c:pt idx="291">
                  <c:v>34439</c:v>
                </c:pt>
                <c:pt idx="292">
                  <c:v>34469</c:v>
                </c:pt>
                <c:pt idx="293">
                  <c:v>34500</c:v>
                </c:pt>
                <c:pt idx="294">
                  <c:v>34530</c:v>
                </c:pt>
                <c:pt idx="295">
                  <c:v>34561</c:v>
                </c:pt>
                <c:pt idx="296">
                  <c:v>34592</c:v>
                </c:pt>
                <c:pt idx="297">
                  <c:v>34622</c:v>
                </c:pt>
                <c:pt idx="298">
                  <c:v>34653</c:v>
                </c:pt>
                <c:pt idx="299">
                  <c:v>34683</c:v>
                </c:pt>
                <c:pt idx="300">
                  <c:v>34714</c:v>
                </c:pt>
                <c:pt idx="301">
                  <c:v>34745</c:v>
                </c:pt>
                <c:pt idx="302">
                  <c:v>34773</c:v>
                </c:pt>
                <c:pt idx="303">
                  <c:v>34804</c:v>
                </c:pt>
                <c:pt idx="304">
                  <c:v>34834</c:v>
                </c:pt>
                <c:pt idx="305">
                  <c:v>34865</c:v>
                </c:pt>
                <c:pt idx="306">
                  <c:v>34895</c:v>
                </c:pt>
                <c:pt idx="307">
                  <c:v>34926</c:v>
                </c:pt>
                <c:pt idx="308">
                  <c:v>34957</c:v>
                </c:pt>
                <c:pt idx="309">
                  <c:v>34987</c:v>
                </c:pt>
                <c:pt idx="310">
                  <c:v>35018</c:v>
                </c:pt>
                <c:pt idx="311">
                  <c:v>35048</c:v>
                </c:pt>
                <c:pt idx="312">
                  <c:v>35079</c:v>
                </c:pt>
                <c:pt idx="313">
                  <c:v>35110</c:v>
                </c:pt>
                <c:pt idx="314">
                  <c:v>35139</c:v>
                </c:pt>
                <c:pt idx="315">
                  <c:v>35170</c:v>
                </c:pt>
                <c:pt idx="316">
                  <c:v>35200</c:v>
                </c:pt>
                <c:pt idx="317">
                  <c:v>35231</c:v>
                </c:pt>
                <c:pt idx="318">
                  <c:v>35261</c:v>
                </c:pt>
                <c:pt idx="319">
                  <c:v>35292</c:v>
                </c:pt>
                <c:pt idx="320">
                  <c:v>35323</c:v>
                </c:pt>
                <c:pt idx="321">
                  <c:v>35353</c:v>
                </c:pt>
                <c:pt idx="322">
                  <c:v>35384</c:v>
                </c:pt>
                <c:pt idx="323">
                  <c:v>35414</c:v>
                </c:pt>
                <c:pt idx="324">
                  <c:v>35445</c:v>
                </c:pt>
                <c:pt idx="325">
                  <c:v>35476</c:v>
                </c:pt>
                <c:pt idx="326">
                  <c:v>35504</c:v>
                </c:pt>
                <c:pt idx="327">
                  <c:v>35535</c:v>
                </c:pt>
                <c:pt idx="328">
                  <c:v>35565</c:v>
                </c:pt>
                <c:pt idx="329">
                  <c:v>35596</c:v>
                </c:pt>
                <c:pt idx="330">
                  <c:v>35626</c:v>
                </c:pt>
                <c:pt idx="331">
                  <c:v>35657</c:v>
                </c:pt>
                <c:pt idx="332">
                  <c:v>35688</c:v>
                </c:pt>
                <c:pt idx="333">
                  <c:v>35718</c:v>
                </c:pt>
                <c:pt idx="334">
                  <c:v>35749</c:v>
                </c:pt>
                <c:pt idx="335">
                  <c:v>35779</c:v>
                </c:pt>
                <c:pt idx="336">
                  <c:v>35810</c:v>
                </c:pt>
                <c:pt idx="337">
                  <c:v>35841</c:v>
                </c:pt>
                <c:pt idx="338">
                  <c:v>35869</c:v>
                </c:pt>
                <c:pt idx="339">
                  <c:v>35900</c:v>
                </c:pt>
                <c:pt idx="340">
                  <c:v>35930</c:v>
                </c:pt>
                <c:pt idx="341">
                  <c:v>35961</c:v>
                </c:pt>
                <c:pt idx="342">
                  <c:v>35991</c:v>
                </c:pt>
                <c:pt idx="343">
                  <c:v>36022</c:v>
                </c:pt>
                <c:pt idx="344">
                  <c:v>36053</c:v>
                </c:pt>
                <c:pt idx="345">
                  <c:v>36083</c:v>
                </c:pt>
                <c:pt idx="346">
                  <c:v>36114</c:v>
                </c:pt>
                <c:pt idx="347">
                  <c:v>36144</c:v>
                </c:pt>
                <c:pt idx="348">
                  <c:v>36175</c:v>
                </c:pt>
                <c:pt idx="349">
                  <c:v>36206</c:v>
                </c:pt>
                <c:pt idx="350">
                  <c:v>36234</c:v>
                </c:pt>
                <c:pt idx="351">
                  <c:v>36265</c:v>
                </c:pt>
                <c:pt idx="352">
                  <c:v>36295</c:v>
                </c:pt>
                <c:pt idx="353">
                  <c:v>36326</c:v>
                </c:pt>
                <c:pt idx="354">
                  <c:v>36356</c:v>
                </c:pt>
                <c:pt idx="355">
                  <c:v>36387</c:v>
                </c:pt>
                <c:pt idx="356">
                  <c:v>36418</c:v>
                </c:pt>
                <c:pt idx="357">
                  <c:v>36448</c:v>
                </c:pt>
                <c:pt idx="358">
                  <c:v>36479</c:v>
                </c:pt>
                <c:pt idx="359">
                  <c:v>36509</c:v>
                </c:pt>
                <c:pt idx="360">
                  <c:v>36540</c:v>
                </c:pt>
                <c:pt idx="361">
                  <c:v>36571</c:v>
                </c:pt>
                <c:pt idx="362">
                  <c:v>36600</c:v>
                </c:pt>
                <c:pt idx="363">
                  <c:v>36631</c:v>
                </c:pt>
                <c:pt idx="364">
                  <c:v>36661</c:v>
                </c:pt>
                <c:pt idx="365">
                  <c:v>36692</c:v>
                </c:pt>
                <c:pt idx="366">
                  <c:v>36722</c:v>
                </c:pt>
                <c:pt idx="367">
                  <c:v>36753</c:v>
                </c:pt>
                <c:pt idx="368">
                  <c:v>36784</c:v>
                </c:pt>
                <c:pt idx="369">
                  <c:v>36814</c:v>
                </c:pt>
                <c:pt idx="370">
                  <c:v>36845</c:v>
                </c:pt>
                <c:pt idx="371">
                  <c:v>36875</c:v>
                </c:pt>
                <c:pt idx="372">
                  <c:v>36906</c:v>
                </c:pt>
                <c:pt idx="373">
                  <c:v>36937</c:v>
                </c:pt>
                <c:pt idx="374">
                  <c:v>36965</c:v>
                </c:pt>
                <c:pt idx="375">
                  <c:v>36996</c:v>
                </c:pt>
                <c:pt idx="376">
                  <c:v>37026</c:v>
                </c:pt>
                <c:pt idx="377">
                  <c:v>37057</c:v>
                </c:pt>
                <c:pt idx="378">
                  <c:v>37087</c:v>
                </c:pt>
                <c:pt idx="379">
                  <c:v>37118</c:v>
                </c:pt>
                <c:pt idx="380">
                  <c:v>37149</c:v>
                </c:pt>
                <c:pt idx="381">
                  <c:v>37179</c:v>
                </c:pt>
                <c:pt idx="382">
                  <c:v>37210</c:v>
                </c:pt>
                <c:pt idx="383">
                  <c:v>37240</c:v>
                </c:pt>
                <c:pt idx="384">
                  <c:v>37271</c:v>
                </c:pt>
                <c:pt idx="385">
                  <c:v>37302</c:v>
                </c:pt>
                <c:pt idx="386">
                  <c:v>37330</c:v>
                </c:pt>
                <c:pt idx="387">
                  <c:v>37361</c:v>
                </c:pt>
                <c:pt idx="388">
                  <c:v>37391</c:v>
                </c:pt>
                <c:pt idx="389">
                  <c:v>37422</c:v>
                </c:pt>
                <c:pt idx="390">
                  <c:v>37452</c:v>
                </c:pt>
                <c:pt idx="391">
                  <c:v>37483</c:v>
                </c:pt>
                <c:pt idx="392">
                  <c:v>37514</c:v>
                </c:pt>
                <c:pt idx="393">
                  <c:v>37544</c:v>
                </c:pt>
                <c:pt idx="394">
                  <c:v>37575</c:v>
                </c:pt>
                <c:pt idx="395">
                  <c:v>37605</c:v>
                </c:pt>
                <c:pt idx="396">
                  <c:v>37636</c:v>
                </c:pt>
                <c:pt idx="397">
                  <c:v>37667</c:v>
                </c:pt>
                <c:pt idx="398">
                  <c:v>37695</c:v>
                </c:pt>
                <c:pt idx="399">
                  <c:v>37726</c:v>
                </c:pt>
                <c:pt idx="400">
                  <c:v>37756</c:v>
                </c:pt>
                <c:pt idx="401">
                  <c:v>37787</c:v>
                </c:pt>
                <c:pt idx="402">
                  <c:v>37817</c:v>
                </c:pt>
                <c:pt idx="403">
                  <c:v>37848</c:v>
                </c:pt>
                <c:pt idx="404">
                  <c:v>37879</c:v>
                </c:pt>
                <c:pt idx="405">
                  <c:v>37909</c:v>
                </c:pt>
                <c:pt idx="406">
                  <c:v>37940</c:v>
                </c:pt>
                <c:pt idx="407">
                  <c:v>37970</c:v>
                </c:pt>
                <c:pt idx="408">
                  <c:v>38001</c:v>
                </c:pt>
                <c:pt idx="409">
                  <c:v>38032</c:v>
                </c:pt>
                <c:pt idx="410">
                  <c:v>38061</c:v>
                </c:pt>
                <c:pt idx="411">
                  <c:v>38092</c:v>
                </c:pt>
                <c:pt idx="412">
                  <c:v>38122</c:v>
                </c:pt>
                <c:pt idx="413">
                  <c:v>38153</c:v>
                </c:pt>
                <c:pt idx="414">
                  <c:v>38183</c:v>
                </c:pt>
                <c:pt idx="415">
                  <c:v>38214</c:v>
                </c:pt>
                <c:pt idx="416">
                  <c:v>38245</c:v>
                </c:pt>
                <c:pt idx="417">
                  <c:v>38275</c:v>
                </c:pt>
                <c:pt idx="418">
                  <c:v>38306</c:v>
                </c:pt>
                <c:pt idx="419">
                  <c:v>38336</c:v>
                </c:pt>
                <c:pt idx="420">
                  <c:v>38367</c:v>
                </c:pt>
                <c:pt idx="421">
                  <c:v>38398</c:v>
                </c:pt>
                <c:pt idx="422">
                  <c:v>38426</c:v>
                </c:pt>
                <c:pt idx="423">
                  <c:v>38457</c:v>
                </c:pt>
                <c:pt idx="424">
                  <c:v>38487</c:v>
                </c:pt>
                <c:pt idx="425">
                  <c:v>38518</c:v>
                </c:pt>
                <c:pt idx="426">
                  <c:v>38548</c:v>
                </c:pt>
                <c:pt idx="427">
                  <c:v>38579</c:v>
                </c:pt>
                <c:pt idx="428">
                  <c:v>38610</c:v>
                </c:pt>
                <c:pt idx="429">
                  <c:v>38640</c:v>
                </c:pt>
                <c:pt idx="430">
                  <c:v>38671</c:v>
                </c:pt>
                <c:pt idx="431">
                  <c:v>38701</c:v>
                </c:pt>
                <c:pt idx="432">
                  <c:v>38732</c:v>
                </c:pt>
                <c:pt idx="433">
                  <c:v>38763</c:v>
                </c:pt>
                <c:pt idx="434">
                  <c:v>38791</c:v>
                </c:pt>
                <c:pt idx="435">
                  <c:v>38822</c:v>
                </c:pt>
                <c:pt idx="436">
                  <c:v>38852</c:v>
                </c:pt>
                <c:pt idx="437">
                  <c:v>38883</c:v>
                </c:pt>
                <c:pt idx="438">
                  <c:v>38913</c:v>
                </c:pt>
                <c:pt idx="439">
                  <c:v>38944</c:v>
                </c:pt>
                <c:pt idx="440">
                  <c:v>38975</c:v>
                </c:pt>
                <c:pt idx="441">
                  <c:v>39005</c:v>
                </c:pt>
                <c:pt idx="442">
                  <c:v>39036</c:v>
                </c:pt>
                <c:pt idx="443">
                  <c:v>39066</c:v>
                </c:pt>
                <c:pt idx="444">
                  <c:v>39097</c:v>
                </c:pt>
                <c:pt idx="445">
                  <c:v>39128</c:v>
                </c:pt>
                <c:pt idx="446">
                  <c:v>39156</c:v>
                </c:pt>
                <c:pt idx="447">
                  <c:v>39187</c:v>
                </c:pt>
                <c:pt idx="448">
                  <c:v>39217</c:v>
                </c:pt>
                <c:pt idx="449">
                  <c:v>39248</c:v>
                </c:pt>
                <c:pt idx="450">
                  <c:v>39278</c:v>
                </c:pt>
                <c:pt idx="451">
                  <c:v>39309</c:v>
                </c:pt>
                <c:pt idx="452">
                  <c:v>39340</c:v>
                </c:pt>
                <c:pt idx="453">
                  <c:v>39370</c:v>
                </c:pt>
                <c:pt idx="454">
                  <c:v>39401</c:v>
                </c:pt>
                <c:pt idx="455">
                  <c:v>39431</c:v>
                </c:pt>
                <c:pt idx="456">
                  <c:v>39462</c:v>
                </c:pt>
                <c:pt idx="457">
                  <c:v>39493</c:v>
                </c:pt>
                <c:pt idx="458">
                  <c:v>39522</c:v>
                </c:pt>
                <c:pt idx="459">
                  <c:v>39553</c:v>
                </c:pt>
                <c:pt idx="460">
                  <c:v>39583</c:v>
                </c:pt>
                <c:pt idx="461">
                  <c:v>39614</c:v>
                </c:pt>
                <c:pt idx="462">
                  <c:v>39644</c:v>
                </c:pt>
                <c:pt idx="463">
                  <c:v>39675</c:v>
                </c:pt>
                <c:pt idx="464">
                  <c:v>39706</c:v>
                </c:pt>
                <c:pt idx="465">
                  <c:v>39736</c:v>
                </c:pt>
                <c:pt idx="466">
                  <c:v>39767</c:v>
                </c:pt>
                <c:pt idx="467">
                  <c:v>39797</c:v>
                </c:pt>
                <c:pt idx="468">
                  <c:v>39828</c:v>
                </c:pt>
                <c:pt idx="469">
                  <c:v>39859</c:v>
                </c:pt>
                <c:pt idx="470">
                  <c:v>39887</c:v>
                </c:pt>
                <c:pt idx="471">
                  <c:v>39918</c:v>
                </c:pt>
                <c:pt idx="472">
                  <c:v>39948</c:v>
                </c:pt>
                <c:pt idx="473">
                  <c:v>39979</c:v>
                </c:pt>
                <c:pt idx="474">
                  <c:v>40009</c:v>
                </c:pt>
                <c:pt idx="475">
                  <c:v>40040</c:v>
                </c:pt>
                <c:pt idx="476">
                  <c:v>40071</c:v>
                </c:pt>
                <c:pt idx="477">
                  <c:v>40101</c:v>
                </c:pt>
                <c:pt idx="478">
                  <c:v>40132</c:v>
                </c:pt>
                <c:pt idx="479">
                  <c:v>40162</c:v>
                </c:pt>
                <c:pt idx="480">
                  <c:v>40193</c:v>
                </c:pt>
                <c:pt idx="481">
                  <c:v>40224</c:v>
                </c:pt>
                <c:pt idx="482">
                  <c:v>40252</c:v>
                </c:pt>
                <c:pt idx="483">
                  <c:v>40283</c:v>
                </c:pt>
                <c:pt idx="484">
                  <c:v>40313</c:v>
                </c:pt>
                <c:pt idx="485">
                  <c:v>40344</c:v>
                </c:pt>
                <c:pt idx="486">
                  <c:v>40374</c:v>
                </c:pt>
                <c:pt idx="487">
                  <c:v>40405</c:v>
                </c:pt>
                <c:pt idx="488">
                  <c:v>40436</c:v>
                </c:pt>
                <c:pt idx="489">
                  <c:v>40466</c:v>
                </c:pt>
                <c:pt idx="490">
                  <c:v>40497</c:v>
                </c:pt>
                <c:pt idx="491">
                  <c:v>40527</c:v>
                </c:pt>
                <c:pt idx="492">
                  <c:v>40558</c:v>
                </c:pt>
                <c:pt idx="493">
                  <c:v>40589</c:v>
                </c:pt>
                <c:pt idx="494">
                  <c:v>40617</c:v>
                </c:pt>
                <c:pt idx="495">
                  <c:v>40648</c:v>
                </c:pt>
                <c:pt idx="496">
                  <c:v>40678</c:v>
                </c:pt>
                <c:pt idx="497">
                  <c:v>40709</c:v>
                </c:pt>
                <c:pt idx="498">
                  <c:v>40739</c:v>
                </c:pt>
                <c:pt idx="499">
                  <c:v>40770</c:v>
                </c:pt>
                <c:pt idx="500">
                  <c:v>40801</c:v>
                </c:pt>
                <c:pt idx="501">
                  <c:v>40831</c:v>
                </c:pt>
                <c:pt idx="502">
                  <c:v>40862</c:v>
                </c:pt>
                <c:pt idx="503">
                  <c:v>40892</c:v>
                </c:pt>
                <c:pt idx="504">
                  <c:v>40923</c:v>
                </c:pt>
                <c:pt idx="505">
                  <c:v>40954</c:v>
                </c:pt>
                <c:pt idx="506">
                  <c:v>40983</c:v>
                </c:pt>
                <c:pt idx="507">
                  <c:v>41014</c:v>
                </c:pt>
                <c:pt idx="508">
                  <c:v>41044</c:v>
                </c:pt>
                <c:pt idx="509">
                  <c:v>41075</c:v>
                </c:pt>
                <c:pt idx="510">
                  <c:v>41105</c:v>
                </c:pt>
                <c:pt idx="511">
                  <c:v>41136</c:v>
                </c:pt>
                <c:pt idx="512">
                  <c:v>41167</c:v>
                </c:pt>
                <c:pt idx="513">
                  <c:v>41197</c:v>
                </c:pt>
                <c:pt idx="514">
                  <c:v>41228</c:v>
                </c:pt>
                <c:pt idx="515">
                  <c:v>41258</c:v>
                </c:pt>
                <c:pt idx="516">
                  <c:v>41289</c:v>
                </c:pt>
                <c:pt idx="517">
                  <c:v>41320</c:v>
                </c:pt>
                <c:pt idx="518">
                  <c:v>41348</c:v>
                </c:pt>
                <c:pt idx="519">
                  <c:v>41379</c:v>
                </c:pt>
                <c:pt idx="520">
                  <c:v>41409</c:v>
                </c:pt>
                <c:pt idx="521">
                  <c:v>41440</c:v>
                </c:pt>
                <c:pt idx="522">
                  <c:v>41470</c:v>
                </c:pt>
                <c:pt idx="523">
                  <c:v>41501</c:v>
                </c:pt>
                <c:pt idx="524">
                  <c:v>41532</c:v>
                </c:pt>
                <c:pt idx="525">
                  <c:v>41562</c:v>
                </c:pt>
                <c:pt idx="526">
                  <c:v>41593</c:v>
                </c:pt>
              </c:numCache>
            </c:numRef>
          </c:xVal>
          <c:yVal>
            <c:numRef>
              <c:f>'Data 1'!$E$604:$E$1130</c:f>
              <c:numCache>
                <c:formatCode>0.00</c:formatCode>
                <c:ptCount val="527"/>
                <c:pt idx="0">
                  <c:v>1.4792275985663079</c:v>
                </c:pt>
                <c:pt idx="1">
                  <c:v>1.4822910906297981</c:v>
                </c:pt>
                <c:pt idx="2">
                  <c:v>1.4587534562211979</c:v>
                </c:pt>
                <c:pt idx="3">
                  <c:v>1.3783061443932441</c:v>
                </c:pt>
                <c:pt idx="4">
                  <c:v>1.2917354838709678</c:v>
                </c:pt>
                <c:pt idx="5">
                  <c:v>1.2508817204301075</c:v>
                </c:pt>
                <c:pt idx="6">
                  <c:v>1.2803720430107541</c:v>
                </c:pt>
                <c:pt idx="7">
                  <c:v>1.2701247311827957</c:v>
                </c:pt>
                <c:pt idx="8">
                  <c:v>1.2604802867383513</c:v>
                </c:pt>
                <c:pt idx="9">
                  <c:v>1.2370286738351237</c:v>
                </c:pt>
                <c:pt idx="10">
                  <c:v>1.264560931899642</c:v>
                </c:pt>
                <c:pt idx="11">
                  <c:v>1.3293064516129032</c:v>
                </c:pt>
                <c:pt idx="12">
                  <c:v>1.3066935483870958</c:v>
                </c:pt>
                <c:pt idx="13">
                  <c:v>1.3348006912442396</c:v>
                </c:pt>
                <c:pt idx="14">
                  <c:v>1.2870587557603688</c:v>
                </c:pt>
                <c:pt idx="15">
                  <c:v>1.415466282642085</c:v>
                </c:pt>
                <c:pt idx="16">
                  <c:v>1.4676225806451595</c:v>
                </c:pt>
                <c:pt idx="17">
                  <c:v>1.5620301075268821</c:v>
                </c:pt>
                <c:pt idx="18">
                  <c:v>1.6486333333333341</c:v>
                </c:pt>
                <c:pt idx="19">
                  <c:v>1.7799774193548397</c:v>
                </c:pt>
                <c:pt idx="20">
                  <c:v>1.8541440860215073</c:v>
                </c:pt>
                <c:pt idx="21">
                  <c:v>1.906283870967743</c:v>
                </c:pt>
                <c:pt idx="22">
                  <c:v>1.9362541218638027</c:v>
                </c:pt>
                <c:pt idx="23">
                  <c:v>2.0120562724014341</c:v>
                </c:pt>
                <c:pt idx="24">
                  <c:v>2.0529379928315414</c:v>
                </c:pt>
                <c:pt idx="25">
                  <c:v>2.0848027437893992</c:v>
                </c:pt>
                <c:pt idx="26">
                  <c:v>2.0644156470152026</c:v>
                </c:pt>
                <c:pt idx="27">
                  <c:v>2.0505909158324092</c:v>
                </c:pt>
                <c:pt idx="28">
                  <c:v>2.0769602150537594</c:v>
                </c:pt>
                <c:pt idx="29">
                  <c:v>2.0830118279569958</c:v>
                </c:pt>
                <c:pt idx="30">
                  <c:v>2.1421698924731185</c:v>
                </c:pt>
                <c:pt idx="31">
                  <c:v>2.1260946236559142</c:v>
                </c:pt>
                <c:pt idx="32">
                  <c:v>2.2190390681003627</c:v>
                </c:pt>
                <c:pt idx="33">
                  <c:v>2.330522939068095</c:v>
                </c:pt>
                <c:pt idx="34">
                  <c:v>2.393041935483863</c:v>
                </c:pt>
                <c:pt idx="35">
                  <c:v>2.4942716845878135</c:v>
                </c:pt>
                <c:pt idx="36">
                  <c:v>2.5662071684587797</c:v>
                </c:pt>
                <c:pt idx="37">
                  <c:v>2.7573206605222791</c:v>
                </c:pt>
                <c:pt idx="38">
                  <c:v>2.9222023809523803</c:v>
                </c:pt>
                <c:pt idx="39">
                  <c:v>3.0277360727086586</c:v>
                </c:pt>
                <c:pt idx="40">
                  <c:v>3.1417487455197142</c:v>
                </c:pt>
                <c:pt idx="41">
                  <c:v>3.1612372759856662</c:v>
                </c:pt>
                <c:pt idx="42">
                  <c:v>3.3120154121863767</c:v>
                </c:pt>
                <c:pt idx="43">
                  <c:v>3.4379724014336874</c:v>
                </c:pt>
                <c:pt idx="44">
                  <c:v>3.5213501792114688</c:v>
                </c:pt>
                <c:pt idx="45">
                  <c:v>3.6006512544802871</c:v>
                </c:pt>
                <c:pt idx="46">
                  <c:v>3.5539236559139802</c:v>
                </c:pt>
                <c:pt idx="47">
                  <c:v>3.3608637992831527</c:v>
                </c:pt>
                <c:pt idx="48">
                  <c:v>2.9085412186380002</c:v>
                </c:pt>
                <c:pt idx="49">
                  <c:v>2.5070491551459293</c:v>
                </c:pt>
                <c:pt idx="50">
                  <c:v>2.3639953917050689</c:v>
                </c:pt>
                <c:pt idx="51">
                  <c:v>2.6590387608806982</c:v>
                </c:pt>
                <c:pt idx="52">
                  <c:v>3.2123229390680961</c:v>
                </c:pt>
                <c:pt idx="53">
                  <c:v>3.6998810035842267</c:v>
                </c:pt>
                <c:pt idx="54">
                  <c:v>3.9746870967741939</c:v>
                </c:pt>
                <c:pt idx="55">
                  <c:v>3.9800096774193552</c:v>
                </c:pt>
                <c:pt idx="56">
                  <c:v>3.9373430107526879</c:v>
                </c:pt>
                <c:pt idx="57">
                  <c:v>3.8433752688172085</c:v>
                </c:pt>
                <c:pt idx="58">
                  <c:v>3.8548050179211439</c:v>
                </c:pt>
                <c:pt idx="59">
                  <c:v>3.8788383512544797</c:v>
                </c:pt>
                <c:pt idx="60">
                  <c:v>3.952010394265228</c:v>
                </c:pt>
                <c:pt idx="61">
                  <c:v>3.9088072196620582</c:v>
                </c:pt>
                <c:pt idx="62">
                  <c:v>3.837903993855603</c:v>
                </c:pt>
                <c:pt idx="63">
                  <c:v>3.6208602662570444</c:v>
                </c:pt>
                <c:pt idx="64">
                  <c:v>3.5068057347670227</c:v>
                </c:pt>
                <c:pt idx="65">
                  <c:v>3.5896200716845872</c:v>
                </c:pt>
                <c:pt idx="66">
                  <c:v>3.8611261648745518</c:v>
                </c:pt>
                <c:pt idx="67">
                  <c:v>4.2261154121863775</c:v>
                </c:pt>
                <c:pt idx="68">
                  <c:v>4.4875931899641737</c:v>
                </c:pt>
                <c:pt idx="69">
                  <c:v>4.5532060931899725</c:v>
                </c:pt>
                <c:pt idx="70">
                  <c:v>4.5672967741935491</c:v>
                </c:pt>
                <c:pt idx="71">
                  <c:v>4.4962949820788607</c:v>
                </c:pt>
                <c:pt idx="72">
                  <c:v>4.5646713261648735</c:v>
                </c:pt>
                <c:pt idx="73">
                  <c:v>4.4261705598813466</c:v>
                </c:pt>
                <c:pt idx="74">
                  <c:v>4.5134608824619944</c:v>
                </c:pt>
                <c:pt idx="75">
                  <c:v>4.5785099864046543</c:v>
                </c:pt>
                <c:pt idx="76">
                  <c:v>4.7322964157706213</c:v>
                </c:pt>
                <c:pt idx="77">
                  <c:v>5.0288745519713256</c:v>
                </c:pt>
                <c:pt idx="78">
                  <c:v>5.3628899641576959</c:v>
                </c:pt>
                <c:pt idx="79">
                  <c:v>5.6582985663082352</c:v>
                </c:pt>
                <c:pt idx="80">
                  <c:v>5.7405652329749097</c:v>
                </c:pt>
                <c:pt idx="81">
                  <c:v>5.7063394265232974</c:v>
                </c:pt>
                <c:pt idx="82">
                  <c:v>5.8363562724014315</c:v>
                </c:pt>
                <c:pt idx="83">
                  <c:v>5.8532856630824375</c:v>
                </c:pt>
                <c:pt idx="84">
                  <c:v>6.0512964157706213</c:v>
                </c:pt>
                <c:pt idx="85">
                  <c:v>6.2891313364055295</c:v>
                </c:pt>
                <c:pt idx="86">
                  <c:v>6.5470668202764868</c:v>
                </c:pt>
                <c:pt idx="87">
                  <c:v>6.7262775729646771</c:v>
                </c:pt>
                <c:pt idx="88">
                  <c:v>6.7792107526881829</c:v>
                </c:pt>
                <c:pt idx="89">
                  <c:v>6.9012569892473188</c:v>
                </c:pt>
                <c:pt idx="90">
                  <c:v>6.9836806451612903</c:v>
                </c:pt>
                <c:pt idx="91">
                  <c:v>6.8427236559139804</c:v>
                </c:pt>
                <c:pt idx="92">
                  <c:v>6.6307347670250776</c:v>
                </c:pt>
                <c:pt idx="93">
                  <c:v>6.4420788530465947</c:v>
                </c:pt>
                <c:pt idx="94">
                  <c:v>6.4174344086021495</c:v>
                </c:pt>
                <c:pt idx="95">
                  <c:v>6.3832050179211484</c:v>
                </c:pt>
                <c:pt idx="96">
                  <c:v>6.295882437275977</c:v>
                </c:pt>
                <c:pt idx="97">
                  <c:v>6.110241167434717</c:v>
                </c:pt>
                <c:pt idx="98">
                  <c:v>6.0558110599078345</c:v>
                </c:pt>
                <c:pt idx="99">
                  <c:v>5.8514881208397336</c:v>
                </c:pt>
                <c:pt idx="100">
                  <c:v>5.8391179211469453</c:v>
                </c:pt>
                <c:pt idx="101">
                  <c:v>5.9407885304659445</c:v>
                </c:pt>
                <c:pt idx="102">
                  <c:v>6.1748318996415765</c:v>
                </c:pt>
                <c:pt idx="103">
                  <c:v>6.4106813620071694</c:v>
                </c:pt>
                <c:pt idx="104">
                  <c:v>6.6056702508960488</c:v>
                </c:pt>
                <c:pt idx="105">
                  <c:v>6.6943476702508891</c:v>
                </c:pt>
                <c:pt idx="106">
                  <c:v>6.8264874551971326</c:v>
                </c:pt>
                <c:pt idx="107">
                  <c:v>6.8073870967741925</c:v>
                </c:pt>
                <c:pt idx="108">
                  <c:v>6.9174086021505383</c:v>
                </c:pt>
                <c:pt idx="109">
                  <c:v>6.8145633640552896</c:v>
                </c:pt>
                <c:pt idx="110">
                  <c:v>6.6072945468509836</c:v>
                </c:pt>
                <c:pt idx="111">
                  <c:v>6.369330030721966</c:v>
                </c:pt>
                <c:pt idx="112">
                  <c:v>6.2820462365591405</c:v>
                </c:pt>
                <c:pt idx="113">
                  <c:v>6.3730598566308254</c:v>
                </c:pt>
                <c:pt idx="114">
                  <c:v>6.5034329749103925</c:v>
                </c:pt>
                <c:pt idx="115">
                  <c:v>6.6861534050179214</c:v>
                </c:pt>
                <c:pt idx="116">
                  <c:v>6.6122422939068102</c:v>
                </c:pt>
                <c:pt idx="117">
                  <c:v>6.7080272401433714</c:v>
                </c:pt>
                <c:pt idx="118">
                  <c:v>6.5144025089605675</c:v>
                </c:pt>
                <c:pt idx="119">
                  <c:v>6.4785903225806534</c:v>
                </c:pt>
                <c:pt idx="120">
                  <c:v>6.31727849462367</c:v>
                </c:pt>
                <c:pt idx="121">
                  <c:v>6.2457830923248148</c:v>
                </c:pt>
                <c:pt idx="122">
                  <c:v>6.0382239525398695</c:v>
                </c:pt>
                <c:pt idx="123">
                  <c:v>5.7688332715362671</c:v>
                </c:pt>
                <c:pt idx="124">
                  <c:v>5.4665017921147037</c:v>
                </c:pt>
                <c:pt idx="125">
                  <c:v>5.3947064516128975</c:v>
                </c:pt>
                <c:pt idx="126">
                  <c:v>5.1432046594982017</c:v>
                </c:pt>
                <c:pt idx="127">
                  <c:v>5.0419896057347753</c:v>
                </c:pt>
                <c:pt idx="128">
                  <c:v>4.7844007168458775</c:v>
                </c:pt>
                <c:pt idx="129">
                  <c:v>4.7593577060931924</c:v>
                </c:pt>
                <c:pt idx="130">
                  <c:v>4.7184885304659385</c:v>
                </c:pt>
                <c:pt idx="131">
                  <c:v>4.8434641577060855</c:v>
                </c:pt>
                <c:pt idx="132">
                  <c:v>4.8982813620071681</c:v>
                </c:pt>
                <c:pt idx="133">
                  <c:v>4.9626305683563663</c:v>
                </c:pt>
                <c:pt idx="134">
                  <c:v>4.7756628264208913</c:v>
                </c:pt>
                <c:pt idx="135">
                  <c:v>4.5775793138760879</c:v>
                </c:pt>
                <c:pt idx="136">
                  <c:v>4.3820455197132615</c:v>
                </c:pt>
                <c:pt idx="137">
                  <c:v>4.2284820788530455</c:v>
                </c:pt>
                <c:pt idx="138">
                  <c:v>4.214253763440869</c:v>
                </c:pt>
                <c:pt idx="139">
                  <c:v>4.1784688172043012</c:v>
                </c:pt>
                <c:pt idx="140">
                  <c:v>4.4050799283154065</c:v>
                </c:pt>
                <c:pt idx="141">
                  <c:v>4.4333487455197282</c:v>
                </c:pt>
                <c:pt idx="142">
                  <c:v>4.3889071684587755</c:v>
                </c:pt>
                <c:pt idx="143">
                  <c:v>4.1876659498207855</c:v>
                </c:pt>
                <c:pt idx="144">
                  <c:v>3.9585046594982067</c:v>
                </c:pt>
                <c:pt idx="145">
                  <c:v>3.6063840245775767</c:v>
                </c:pt>
                <c:pt idx="146">
                  <c:v>3.1855883256528417</c:v>
                </c:pt>
                <c:pt idx="147">
                  <c:v>2.904264669738859</c:v>
                </c:pt>
                <c:pt idx="148">
                  <c:v>3.0107193548387077</c:v>
                </c:pt>
                <c:pt idx="149">
                  <c:v>3.3314229390680925</c:v>
                </c:pt>
                <c:pt idx="150">
                  <c:v>3.7976713261648749</c:v>
                </c:pt>
                <c:pt idx="151">
                  <c:v>3.9784885304659467</c:v>
                </c:pt>
                <c:pt idx="152">
                  <c:v>3.9116663082437233</c:v>
                </c:pt>
                <c:pt idx="153">
                  <c:v>3.7190749103942617</c:v>
                </c:pt>
                <c:pt idx="154">
                  <c:v>3.722668100358419</c:v>
                </c:pt>
                <c:pt idx="155">
                  <c:v>3.5107329749103942</c:v>
                </c:pt>
                <c:pt idx="156">
                  <c:v>3.2755286738351237</c:v>
                </c:pt>
                <c:pt idx="157">
                  <c:v>2.7438421658986174</c:v>
                </c:pt>
                <c:pt idx="158">
                  <c:v>2.507089477726578</c:v>
                </c:pt>
                <c:pt idx="159">
                  <c:v>2.5584590117767534</c:v>
                </c:pt>
                <c:pt idx="160">
                  <c:v>2.9226813620071685</c:v>
                </c:pt>
                <c:pt idx="161">
                  <c:v>3.3517136200716813</c:v>
                </c:pt>
                <c:pt idx="162">
                  <c:v>3.6025698924731189</c:v>
                </c:pt>
                <c:pt idx="163">
                  <c:v>3.8914946236559138</c:v>
                </c:pt>
                <c:pt idx="164">
                  <c:v>4.1025946236559001</c:v>
                </c:pt>
                <c:pt idx="165">
                  <c:v>3.9608849462365612</c:v>
                </c:pt>
                <c:pt idx="166">
                  <c:v>3.6642910394265242</c:v>
                </c:pt>
                <c:pt idx="167">
                  <c:v>3.3318254480286704</c:v>
                </c:pt>
                <c:pt idx="168">
                  <c:v>3.2015136200716849</c:v>
                </c:pt>
                <c:pt idx="169">
                  <c:v>3.0726718576195782</c:v>
                </c:pt>
                <c:pt idx="170">
                  <c:v>3.1582309974045235</c:v>
                </c:pt>
                <c:pt idx="171">
                  <c:v>3.2790962303794342</c:v>
                </c:pt>
                <c:pt idx="172">
                  <c:v>3.6097684587813652</c:v>
                </c:pt>
                <c:pt idx="173">
                  <c:v>3.6353749103942627</c:v>
                </c:pt>
                <c:pt idx="174">
                  <c:v>3.711681720430108</c:v>
                </c:pt>
                <c:pt idx="175">
                  <c:v>3.4803161290322584</c:v>
                </c:pt>
                <c:pt idx="176">
                  <c:v>3.4122716845878127</c:v>
                </c:pt>
                <c:pt idx="177">
                  <c:v>3.4471964157706099</c:v>
                </c:pt>
                <c:pt idx="178">
                  <c:v>3.5589093189964203</c:v>
                </c:pt>
                <c:pt idx="179">
                  <c:v>3.4902505376344077</c:v>
                </c:pt>
                <c:pt idx="180">
                  <c:v>3.1454225806451608</c:v>
                </c:pt>
                <c:pt idx="181">
                  <c:v>2.6535487711213563</c:v>
                </c:pt>
                <c:pt idx="182">
                  <c:v>2.5367638248847872</c:v>
                </c:pt>
                <c:pt idx="183">
                  <c:v>2.7650380184331795</c:v>
                </c:pt>
                <c:pt idx="184">
                  <c:v>3.3058870967741933</c:v>
                </c:pt>
                <c:pt idx="185">
                  <c:v>3.4399641577060942</c:v>
                </c:pt>
                <c:pt idx="186">
                  <c:v>3.3737222222222232</c:v>
                </c:pt>
                <c:pt idx="187">
                  <c:v>3.1684534050179214</c:v>
                </c:pt>
                <c:pt idx="188">
                  <c:v>3.1573534050179211</c:v>
                </c:pt>
                <c:pt idx="189">
                  <c:v>3.1690845878136211</c:v>
                </c:pt>
                <c:pt idx="190">
                  <c:v>3.4638003584229451</c:v>
                </c:pt>
                <c:pt idx="191">
                  <c:v>3.6440168458781392</c:v>
                </c:pt>
                <c:pt idx="192">
                  <c:v>3.7219738351254481</c:v>
                </c:pt>
                <c:pt idx="193">
                  <c:v>3.378403993855601</c:v>
                </c:pt>
                <c:pt idx="194">
                  <c:v>3.1427050691244238</c:v>
                </c:pt>
                <c:pt idx="195">
                  <c:v>3.2134254992319513</c:v>
                </c:pt>
                <c:pt idx="196">
                  <c:v>3.6408817204301092</c:v>
                </c:pt>
                <c:pt idx="197">
                  <c:v>4.1897752688171952</c:v>
                </c:pt>
                <c:pt idx="198">
                  <c:v>4.537140860215044</c:v>
                </c:pt>
                <c:pt idx="199">
                  <c:v>4.7401516129032304</c:v>
                </c:pt>
                <c:pt idx="200">
                  <c:v>4.8720405017921173</c:v>
                </c:pt>
                <c:pt idx="201">
                  <c:v>4.7696103942652321</c:v>
                </c:pt>
                <c:pt idx="202">
                  <c:v>4.6881243727598489</c:v>
                </c:pt>
                <c:pt idx="203">
                  <c:v>4.4819978494623713</c:v>
                </c:pt>
                <c:pt idx="204">
                  <c:v>4.4708150537634399</c:v>
                </c:pt>
                <c:pt idx="205">
                  <c:v>4.2213579109062955</c:v>
                </c:pt>
                <c:pt idx="206">
                  <c:v>4.0103471582181314</c:v>
                </c:pt>
                <c:pt idx="207">
                  <c:v>3.9259722478238603</c:v>
                </c:pt>
                <c:pt idx="208">
                  <c:v>4.0839261648745522</c:v>
                </c:pt>
                <c:pt idx="209">
                  <c:v>4.4263301075268817</c:v>
                </c:pt>
                <c:pt idx="210">
                  <c:v>4.8138017921147025</c:v>
                </c:pt>
                <c:pt idx="211">
                  <c:v>5.2036189964157709</c:v>
                </c:pt>
                <c:pt idx="212">
                  <c:v>5.3048967741935487</c:v>
                </c:pt>
                <c:pt idx="213">
                  <c:v>5.2539182795698833</c:v>
                </c:pt>
                <c:pt idx="214">
                  <c:v>5.0883265232974875</c:v>
                </c:pt>
                <c:pt idx="215">
                  <c:v>4.931365232974918</c:v>
                </c:pt>
                <c:pt idx="216">
                  <c:v>4.7714189964157701</c:v>
                </c:pt>
                <c:pt idx="217">
                  <c:v>4.6505795328142385</c:v>
                </c:pt>
                <c:pt idx="218">
                  <c:v>4.7267838338895061</c:v>
                </c:pt>
                <c:pt idx="219">
                  <c:v>4.8952146582622591</c:v>
                </c:pt>
                <c:pt idx="220">
                  <c:v>5.1247426523297408</c:v>
                </c:pt>
                <c:pt idx="221">
                  <c:v>5.2761107526881723</c:v>
                </c:pt>
                <c:pt idx="222">
                  <c:v>5.253755197132624</c:v>
                </c:pt>
                <c:pt idx="223">
                  <c:v>5.170486379928307</c:v>
                </c:pt>
                <c:pt idx="224">
                  <c:v>5.1336863799283146</c:v>
                </c:pt>
                <c:pt idx="225">
                  <c:v>5.2840089605734768</c:v>
                </c:pt>
                <c:pt idx="226">
                  <c:v>5.2775225806451624</c:v>
                </c:pt>
                <c:pt idx="227">
                  <c:v>5.2835996415770614</c:v>
                </c:pt>
                <c:pt idx="228">
                  <c:v>5.3203415770609244</c:v>
                </c:pt>
                <c:pt idx="229">
                  <c:v>5.3987407834101493</c:v>
                </c:pt>
                <c:pt idx="230">
                  <c:v>5.3338805683563661</c:v>
                </c:pt>
                <c:pt idx="231">
                  <c:v>5.3634382744495568</c:v>
                </c:pt>
                <c:pt idx="232">
                  <c:v>5.5048372759856541</c:v>
                </c:pt>
                <c:pt idx="233">
                  <c:v>5.8182204301075284</c:v>
                </c:pt>
                <c:pt idx="234">
                  <c:v>5.9728670250896148</c:v>
                </c:pt>
                <c:pt idx="235">
                  <c:v>6.2515014336917574</c:v>
                </c:pt>
                <c:pt idx="236">
                  <c:v>6.2688903225806474</c:v>
                </c:pt>
                <c:pt idx="237">
                  <c:v>6.2598043010752686</c:v>
                </c:pt>
                <c:pt idx="238">
                  <c:v>6.1284827956989254</c:v>
                </c:pt>
                <c:pt idx="239">
                  <c:v>5.9403021505376437</c:v>
                </c:pt>
                <c:pt idx="240">
                  <c:v>5.9487860215053763</c:v>
                </c:pt>
                <c:pt idx="241">
                  <c:v>5.8565860215053691</c:v>
                </c:pt>
                <c:pt idx="242">
                  <c:v>6.0744784946236718</c:v>
                </c:pt>
                <c:pt idx="243">
                  <c:v>5.9415118279569796</c:v>
                </c:pt>
                <c:pt idx="244">
                  <c:v>6.1279365591397639</c:v>
                </c:pt>
                <c:pt idx="245">
                  <c:v>6.2301136200716893</c:v>
                </c:pt>
                <c:pt idx="246">
                  <c:v>6.5775103942652295</c:v>
                </c:pt>
                <c:pt idx="247">
                  <c:v>6.5767899641577063</c:v>
                </c:pt>
                <c:pt idx="248">
                  <c:v>6.323489964157698</c:v>
                </c:pt>
                <c:pt idx="249">
                  <c:v>5.7489308243727555</c:v>
                </c:pt>
                <c:pt idx="250">
                  <c:v>5.2933820788530461</c:v>
                </c:pt>
                <c:pt idx="251">
                  <c:v>4.9424082437275985</c:v>
                </c:pt>
                <c:pt idx="252">
                  <c:v>4.9971071684587756</c:v>
                </c:pt>
                <c:pt idx="253">
                  <c:v>5.1305468509984546</c:v>
                </c:pt>
                <c:pt idx="254">
                  <c:v>5.3156973886328807</c:v>
                </c:pt>
                <c:pt idx="255">
                  <c:v>5.3935386072708651</c:v>
                </c:pt>
                <c:pt idx="256">
                  <c:v>5.6861530465949786</c:v>
                </c:pt>
                <c:pt idx="257">
                  <c:v>6.0754430107526964</c:v>
                </c:pt>
                <c:pt idx="258">
                  <c:v>6.2172792114695339</c:v>
                </c:pt>
                <c:pt idx="259">
                  <c:v>6.311160931899642</c:v>
                </c:pt>
                <c:pt idx="260">
                  <c:v>6.1370275985663065</c:v>
                </c:pt>
                <c:pt idx="261">
                  <c:v>6.0465437275985714</c:v>
                </c:pt>
                <c:pt idx="262">
                  <c:v>5.6744301075268755</c:v>
                </c:pt>
                <c:pt idx="263">
                  <c:v>5.5921659498207799</c:v>
                </c:pt>
                <c:pt idx="264">
                  <c:v>5.6831121863799279</c:v>
                </c:pt>
                <c:pt idx="265">
                  <c:v>5.5333240637745726</c:v>
                </c:pt>
                <c:pt idx="266">
                  <c:v>5.4521305153874655</c:v>
                </c:pt>
                <c:pt idx="267">
                  <c:v>5.5089541713014372</c:v>
                </c:pt>
                <c:pt idx="268">
                  <c:v>5.8360709677419358</c:v>
                </c:pt>
                <c:pt idx="269">
                  <c:v>6.1194842293906744</c:v>
                </c:pt>
                <c:pt idx="270">
                  <c:v>6.3425853046594858</c:v>
                </c:pt>
                <c:pt idx="271">
                  <c:v>6.4747573476702485</c:v>
                </c:pt>
                <c:pt idx="272">
                  <c:v>6.4902684587813759</c:v>
                </c:pt>
                <c:pt idx="273">
                  <c:v>6.4568491039426679</c:v>
                </c:pt>
                <c:pt idx="274">
                  <c:v>6.3449261648745505</c:v>
                </c:pt>
                <c:pt idx="275">
                  <c:v>6.2514103942652328</c:v>
                </c:pt>
                <c:pt idx="276">
                  <c:v>6.1169372759856557</c:v>
                </c:pt>
                <c:pt idx="277">
                  <c:v>6.1284293394777265</c:v>
                </c:pt>
                <c:pt idx="278">
                  <c:v>6.3117949308755747</c:v>
                </c:pt>
                <c:pt idx="279">
                  <c:v>6.5238418842805936</c:v>
                </c:pt>
                <c:pt idx="280">
                  <c:v>6.7415738351254486</c:v>
                </c:pt>
                <c:pt idx="281">
                  <c:v>6.9794573476702508</c:v>
                </c:pt>
                <c:pt idx="282">
                  <c:v>7.0996146953405024</c:v>
                </c:pt>
                <c:pt idx="283">
                  <c:v>7.0435286738351284</c:v>
                </c:pt>
                <c:pt idx="284">
                  <c:v>6.8368397849462434</c:v>
                </c:pt>
                <c:pt idx="285">
                  <c:v>6.8010333333333408</c:v>
                </c:pt>
                <c:pt idx="286">
                  <c:v>6.9197842293906806</c:v>
                </c:pt>
                <c:pt idx="287">
                  <c:v>7.0052885304659434</c:v>
                </c:pt>
                <c:pt idx="288">
                  <c:v>6.5931487455197129</c:v>
                </c:pt>
                <c:pt idx="289">
                  <c:v>6.3653233486943162</c:v>
                </c:pt>
                <c:pt idx="290">
                  <c:v>6.2101082949308823</c:v>
                </c:pt>
                <c:pt idx="291">
                  <c:v>6.5468971838197758</c:v>
                </c:pt>
                <c:pt idx="292">
                  <c:v>6.8417458781361935</c:v>
                </c:pt>
                <c:pt idx="293">
                  <c:v>7.1703010752688181</c:v>
                </c:pt>
                <c:pt idx="294">
                  <c:v>7.4709207885304734</c:v>
                </c:pt>
                <c:pt idx="295">
                  <c:v>7.5675014336917545</c:v>
                </c:pt>
                <c:pt idx="296">
                  <c:v>7.7376347670250816</c:v>
                </c:pt>
                <c:pt idx="297">
                  <c:v>7.4973767025089613</c:v>
                </c:pt>
                <c:pt idx="298">
                  <c:v>7.3460727598566313</c:v>
                </c:pt>
                <c:pt idx="299">
                  <c:v>7.1209541218637895</c:v>
                </c:pt>
                <c:pt idx="300">
                  <c:v>6.9104917562724015</c:v>
                </c:pt>
                <c:pt idx="301">
                  <c:v>6.7478425499231953</c:v>
                </c:pt>
                <c:pt idx="302">
                  <c:v>6.8140683563748086</c:v>
                </c:pt>
                <c:pt idx="303">
                  <c:v>6.9915579621095754</c:v>
                </c:pt>
                <c:pt idx="304">
                  <c:v>7.2512100358422984</c:v>
                </c:pt>
                <c:pt idx="305">
                  <c:v>7.4297584229390745</c:v>
                </c:pt>
                <c:pt idx="306">
                  <c:v>7.5055806451612845</c:v>
                </c:pt>
                <c:pt idx="307">
                  <c:v>7.5428924731182807</c:v>
                </c:pt>
                <c:pt idx="308">
                  <c:v>7.5695591397849462</c:v>
                </c:pt>
                <c:pt idx="309">
                  <c:v>7.5061290322580714</c:v>
                </c:pt>
                <c:pt idx="310">
                  <c:v>7.4612476702508994</c:v>
                </c:pt>
                <c:pt idx="311">
                  <c:v>7.0975917562723945</c:v>
                </c:pt>
                <c:pt idx="312">
                  <c:v>7.1737315412186389</c:v>
                </c:pt>
                <c:pt idx="313">
                  <c:v>6.9437893956247825</c:v>
                </c:pt>
                <c:pt idx="314">
                  <c:v>7.0435098257322943</c:v>
                </c:pt>
                <c:pt idx="315">
                  <c:v>7.0659779260907047</c:v>
                </c:pt>
                <c:pt idx="316">
                  <c:v>7.5383498207885324</c:v>
                </c:pt>
                <c:pt idx="317">
                  <c:v>7.7860297491039434</c:v>
                </c:pt>
                <c:pt idx="318">
                  <c:v>7.9291530465949815</c:v>
                </c:pt>
                <c:pt idx="319">
                  <c:v>7.9332068100358422</c:v>
                </c:pt>
                <c:pt idx="320">
                  <c:v>7.7315623655914045</c:v>
                </c:pt>
                <c:pt idx="321">
                  <c:v>7.6984440860215066</c:v>
                </c:pt>
                <c:pt idx="322">
                  <c:v>7.4658827956989304</c:v>
                </c:pt>
                <c:pt idx="323">
                  <c:v>7.4506107526881724</c:v>
                </c:pt>
                <c:pt idx="324">
                  <c:v>7.3811268817204301</c:v>
                </c:pt>
                <c:pt idx="325">
                  <c:v>7.4112768817204371</c:v>
                </c:pt>
                <c:pt idx="326">
                  <c:v>7.5601801075268744</c:v>
                </c:pt>
                <c:pt idx="327">
                  <c:v>7.7250478494623644</c:v>
                </c:pt>
                <c:pt idx="328">
                  <c:v>8.1312010752688089</c:v>
                </c:pt>
                <c:pt idx="329">
                  <c:v>8.466058781362003</c:v>
                </c:pt>
                <c:pt idx="330">
                  <c:v>8.5296964157706228</c:v>
                </c:pt>
                <c:pt idx="331">
                  <c:v>8.5190512544802868</c:v>
                </c:pt>
                <c:pt idx="332">
                  <c:v>8.5461179211469531</c:v>
                </c:pt>
                <c:pt idx="333">
                  <c:v>8.7959781362007181</c:v>
                </c:pt>
                <c:pt idx="334">
                  <c:v>8.7111311827956754</c:v>
                </c:pt>
                <c:pt idx="335">
                  <c:v>8.3153143369175648</c:v>
                </c:pt>
                <c:pt idx="336">
                  <c:v>8.119217562724014</c:v>
                </c:pt>
                <c:pt idx="337">
                  <c:v>8.0120802611367168</c:v>
                </c:pt>
                <c:pt idx="338">
                  <c:v>8.1691447772657568</c:v>
                </c:pt>
                <c:pt idx="339">
                  <c:v>8.3845325908858364</c:v>
                </c:pt>
                <c:pt idx="340">
                  <c:v>8.6985706093189972</c:v>
                </c:pt>
                <c:pt idx="341">
                  <c:v>8.9222451612903182</c:v>
                </c:pt>
                <c:pt idx="342">
                  <c:v>9.0962014336917481</c:v>
                </c:pt>
                <c:pt idx="343">
                  <c:v>9.1594917562724003</c:v>
                </c:pt>
                <c:pt idx="344">
                  <c:v>9.0613806451612948</c:v>
                </c:pt>
                <c:pt idx="345">
                  <c:v>8.781412903225803</c:v>
                </c:pt>
                <c:pt idx="346">
                  <c:v>8.7025218637992818</c:v>
                </c:pt>
                <c:pt idx="347">
                  <c:v>8.6530229390681068</c:v>
                </c:pt>
                <c:pt idx="348">
                  <c:v>8.5617433691756286</c:v>
                </c:pt>
                <c:pt idx="349">
                  <c:v>8.4044251152073723</c:v>
                </c:pt>
                <c:pt idx="350">
                  <c:v>8.5335864055299719</c:v>
                </c:pt>
                <c:pt idx="351">
                  <c:v>8.8212552227342549</c:v>
                </c:pt>
                <c:pt idx="352">
                  <c:v>9.0313247311827816</c:v>
                </c:pt>
                <c:pt idx="353">
                  <c:v>9.080917921146952</c:v>
                </c:pt>
                <c:pt idx="354">
                  <c:v>9.1258727598566303</c:v>
                </c:pt>
                <c:pt idx="355">
                  <c:v>9.0624749103942825</c:v>
                </c:pt>
                <c:pt idx="356">
                  <c:v>8.9419637992831387</c:v>
                </c:pt>
                <c:pt idx="357">
                  <c:v>8.6825659498207877</c:v>
                </c:pt>
                <c:pt idx="358">
                  <c:v>8.4545236559139791</c:v>
                </c:pt>
                <c:pt idx="359">
                  <c:v>8.3571082437276161</c:v>
                </c:pt>
                <c:pt idx="360">
                  <c:v>8.0958071684587818</c:v>
                </c:pt>
                <c:pt idx="361">
                  <c:v>8.1272791991101005</c:v>
                </c:pt>
                <c:pt idx="362">
                  <c:v>8.3126232851316288</c:v>
                </c:pt>
                <c:pt idx="363">
                  <c:v>8.8166118155975788</c:v>
                </c:pt>
                <c:pt idx="364">
                  <c:v>9.0719670250896076</c:v>
                </c:pt>
                <c:pt idx="365">
                  <c:v>9.3196050179211642</c:v>
                </c:pt>
                <c:pt idx="366">
                  <c:v>9.3387132616487456</c:v>
                </c:pt>
                <c:pt idx="367">
                  <c:v>9.6234659498207886</c:v>
                </c:pt>
                <c:pt idx="368">
                  <c:v>9.6071103942652325</c:v>
                </c:pt>
                <c:pt idx="369">
                  <c:v>9.4641641577061026</c:v>
                </c:pt>
                <c:pt idx="370">
                  <c:v>9.1221953405017917</c:v>
                </c:pt>
                <c:pt idx="371">
                  <c:v>9.0372677419354535</c:v>
                </c:pt>
                <c:pt idx="372">
                  <c:v>9.0249989247311593</c:v>
                </c:pt>
                <c:pt idx="373">
                  <c:v>8.923627496159753</c:v>
                </c:pt>
                <c:pt idx="374">
                  <c:v>9.0480253456220989</c:v>
                </c:pt>
                <c:pt idx="375">
                  <c:v>9.4407099334357394</c:v>
                </c:pt>
                <c:pt idx="376">
                  <c:v>9.8662759856630817</c:v>
                </c:pt>
                <c:pt idx="377">
                  <c:v>9.7004946236559224</c:v>
                </c:pt>
                <c:pt idx="378">
                  <c:v>9.514433691756274</c:v>
                </c:pt>
                <c:pt idx="379">
                  <c:v>9.3469068100358506</c:v>
                </c:pt>
                <c:pt idx="380">
                  <c:v>9.4249290322580634</c:v>
                </c:pt>
                <c:pt idx="381">
                  <c:v>9.3109935483871027</c:v>
                </c:pt>
                <c:pt idx="382">
                  <c:v>9.2899591397849548</c:v>
                </c:pt>
                <c:pt idx="383">
                  <c:v>9.1232774193548174</c:v>
                </c:pt>
                <c:pt idx="384">
                  <c:v>8.9559010752688248</c:v>
                </c:pt>
                <c:pt idx="385">
                  <c:v>8.767086789554531</c:v>
                </c:pt>
                <c:pt idx="386">
                  <c:v>8.7537642089093861</c:v>
                </c:pt>
                <c:pt idx="387">
                  <c:v>8.9511814132104455</c:v>
                </c:pt>
                <c:pt idx="388">
                  <c:v>9.1412021505376178</c:v>
                </c:pt>
                <c:pt idx="389">
                  <c:v>9.316050896057364</c:v>
                </c:pt>
                <c:pt idx="390">
                  <c:v>9.2771605734767011</c:v>
                </c:pt>
                <c:pt idx="391">
                  <c:v>9.3507949820788507</c:v>
                </c:pt>
                <c:pt idx="392">
                  <c:v>9.1751394265233142</c:v>
                </c:pt>
                <c:pt idx="393">
                  <c:v>9.2909673835125179</c:v>
                </c:pt>
                <c:pt idx="394">
                  <c:v>9.3275598566308258</c:v>
                </c:pt>
                <c:pt idx="395">
                  <c:v>9.3089258064516134</c:v>
                </c:pt>
                <c:pt idx="396">
                  <c:v>9.0093881720430105</c:v>
                </c:pt>
                <c:pt idx="397">
                  <c:v>8.6160929339477708</c:v>
                </c:pt>
                <c:pt idx="398">
                  <c:v>8.7776090629800336</c:v>
                </c:pt>
                <c:pt idx="399">
                  <c:v>9.2092201740911186</c:v>
                </c:pt>
                <c:pt idx="400">
                  <c:v>9.7688691756272394</c:v>
                </c:pt>
                <c:pt idx="401">
                  <c:v>10.039787096774194</c:v>
                </c:pt>
                <c:pt idx="402">
                  <c:v>10.075251254480305</c:v>
                </c:pt>
                <c:pt idx="403">
                  <c:v>10.031778136200703</c:v>
                </c:pt>
                <c:pt idx="404">
                  <c:v>10.114711469534036</c:v>
                </c:pt>
                <c:pt idx="405">
                  <c:v>10.124270609318993</c:v>
                </c:pt>
                <c:pt idx="406">
                  <c:v>9.9003566308243727</c:v>
                </c:pt>
                <c:pt idx="407">
                  <c:v>9.6993225806451484</c:v>
                </c:pt>
                <c:pt idx="408">
                  <c:v>9.4607419354838704</c:v>
                </c:pt>
                <c:pt idx="409">
                  <c:v>9.4493511308861589</c:v>
                </c:pt>
                <c:pt idx="410">
                  <c:v>9.5841145717463867</c:v>
                </c:pt>
                <c:pt idx="411">
                  <c:v>9.8399830305277547</c:v>
                </c:pt>
                <c:pt idx="412">
                  <c:v>10.218373835125448</c:v>
                </c:pt>
                <c:pt idx="413">
                  <c:v>10.366577777777779</c:v>
                </c:pt>
                <c:pt idx="414">
                  <c:v>10.427816845878137</c:v>
                </c:pt>
                <c:pt idx="415">
                  <c:v>10.430462007168472</c:v>
                </c:pt>
                <c:pt idx="416">
                  <c:v>10.15195089605735</c:v>
                </c:pt>
                <c:pt idx="417">
                  <c:v>10.173122939068104</c:v>
                </c:pt>
                <c:pt idx="418">
                  <c:v>10.099300000000001</c:v>
                </c:pt>
                <c:pt idx="419">
                  <c:v>10.233703942652314</c:v>
                </c:pt>
                <c:pt idx="420">
                  <c:v>10.111972759856631</c:v>
                </c:pt>
                <c:pt idx="421">
                  <c:v>10.105388632872501</c:v>
                </c:pt>
                <c:pt idx="422">
                  <c:v>10.152453149001536</c:v>
                </c:pt>
                <c:pt idx="423">
                  <c:v>10.228339887352776</c:v>
                </c:pt>
                <c:pt idx="424">
                  <c:v>10.299521146953388</c:v>
                </c:pt>
                <c:pt idx="425">
                  <c:v>10.473941577060954</c:v>
                </c:pt>
                <c:pt idx="426">
                  <c:v>10.524893548387096</c:v>
                </c:pt>
                <c:pt idx="427">
                  <c:v>10.515495698924756</c:v>
                </c:pt>
                <c:pt idx="428">
                  <c:v>9.9787956989247348</c:v>
                </c:pt>
                <c:pt idx="429">
                  <c:v>9.6675483870967689</c:v>
                </c:pt>
                <c:pt idx="430">
                  <c:v>9.6201046594982067</c:v>
                </c:pt>
                <c:pt idx="431">
                  <c:v>9.900545519713285</c:v>
                </c:pt>
                <c:pt idx="432">
                  <c:v>10.008179928315398</c:v>
                </c:pt>
                <c:pt idx="433">
                  <c:v>9.9153402457757291</c:v>
                </c:pt>
                <c:pt idx="434">
                  <c:v>9.8331359447004605</c:v>
                </c:pt>
                <c:pt idx="435">
                  <c:v>9.8640190988223395</c:v>
                </c:pt>
                <c:pt idx="436">
                  <c:v>9.9706896057347727</c:v>
                </c:pt>
                <c:pt idx="437">
                  <c:v>10.291553046594981</c:v>
                </c:pt>
                <c:pt idx="438">
                  <c:v>10.415003225806466</c:v>
                </c:pt>
                <c:pt idx="439">
                  <c:v>10.501841935483871</c:v>
                </c:pt>
                <c:pt idx="440">
                  <c:v>10.501053046594983</c:v>
                </c:pt>
                <c:pt idx="441">
                  <c:v>10.459741218638024</c:v>
                </c:pt>
                <c:pt idx="442">
                  <c:v>10.234349462365566</c:v>
                </c:pt>
                <c:pt idx="443">
                  <c:v>9.8495222222222267</c:v>
                </c:pt>
                <c:pt idx="444">
                  <c:v>9.8846405017921146</c:v>
                </c:pt>
                <c:pt idx="445">
                  <c:v>9.5916182795698948</c:v>
                </c:pt>
                <c:pt idx="446">
                  <c:v>9.8664784946236566</c:v>
                </c:pt>
                <c:pt idx="447">
                  <c:v>9.8496774193548386</c:v>
                </c:pt>
                <c:pt idx="448">
                  <c:v>10.289510752688171</c:v>
                </c:pt>
                <c:pt idx="449">
                  <c:v>10.167688888888902</c:v>
                </c:pt>
                <c:pt idx="450">
                  <c:v>10.09397383512545</c:v>
                </c:pt>
                <c:pt idx="451">
                  <c:v>10.090070609318996</c:v>
                </c:pt>
                <c:pt idx="452">
                  <c:v>10.187437275985689</c:v>
                </c:pt>
                <c:pt idx="453">
                  <c:v>10.13579211469535</c:v>
                </c:pt>
                <c:pt idx="454">
                  <c:v>10.03163978494625</c:v>
                </c:pt>
                <c:pt idx="455">
                  <c:v>9.8742562724014515</c:v>
                </c:pt>
                <c:pt idx="456">
                  <c:v>9.9733853046594998</c:v>
                </c:pt>
                <c:pt idx="457">
                  <c:v>9.8507167222840248</c:v>
                </c:pt>
                <c:pt idx="458">
                  <c:v>9.7845016685205639</c:v>
                </c:pt>
                <c:pt idx="459">
                  <c:v>9.7502661846496128</c:v>
                </c:pt>
                <c:pt idx="460">
                  <c:v>9.7596569892473326</c:v>
                </c:pt>
                <c:pt idx="461">
                  <c:v>9.8869000000000042</c:v>
                </c:pt>
                <c:pt idx="462">
                  <c:v>9.9378666666666664</c:v>
                </c:pt>
                <c:pt idx="463">
                  <c:v>10.157920430107518</c:v>
                </c:pt>
                <c:pt idx="464">
                  <c:v>9.6342315412186359</c:v>
                </c:pt>
                <c:pt idx="465">
                  <c:v>9.6190594982078856</c:v>
                </c:pt>
                <c:pt idx="466">
                  <c:v>9.4922168458781364</c:v>
                </c:pt>
                <c:pt idx="467">
                  <c:v>9.8164369175627577</c:v>
                </c:pt>
                <c:pt idx="468">
                  <c:v>9.7138025089605691</c:v>
                </c:pt>
                <c:pt idx="469">
                  <c:v>9.4237937788018442</c:v>
                </c:pt>
                <c:pt idx="470">
                  <c:v>9.4101701228878589</c:v>
                </c:pt>
                <c:pt idx="471">
                  <c:v>9.2752876856118789</c:v>
                </c:pt>
                <c:pt idx="472">
                  <c:v>9.1831820788530525</c:v>
                </c:pt>
                <c:pt idx="473">
                  <c:v>9.1021189964157685</c:v>
                </c:pt>
                <c:pt idx="474">
                  <c:v>9.0087756272401389</c:v>
                </c:pt>
                <c:pt idx="475">
                  <c:v>9.0143562724014341</c:v>
                </c:pt>
                <c:pt idx="476">
                  <c:v>9.0539673835125409</c:v>
                </c:pt>
                <c:pt idx="477">
                  <c:v>8.8778921146953547</c:v>
                </c:pt>
                <c:pt idx="478">
                  <c:v>8.8532258064516167</c:v>
                </c:pt>
                <c:pt idx="479">
                  <c:v>8.4917960573476883</c:v>
                </c:pt>
                <c:pt idx="480">
                  <c:v>8.4672046594982273</c:v>
                </c:pt>
                <c:pt idx="481">
                  <c:v>8.4741221198156698</c:v>
                </c:pt>
                <c:pt idx="482">
                  <c:v>8.8646812596006388</c:v>
                </c:pt>
                <c:pt idx="483">
                  <c:v>9.2758912954429249</c:v>
                </c:pt>
                <c:pt idx="484">
                  <c:v>9.5739519713261636</c:v>
                </c:pt>
                <c:pt idx="485">
                  <c:v>9.7692114695340351</c:v>
                </c:pt>
                <c:pt idx="486">
                  <c:v>9.8380551971326149</c:v>
                </c:pt>
                <c:pt idx="487">
                  <c:v>9.8007756272401441</c:v>
                </c:pt>
                <c:pt idx="488">
                  <c:v>9.5679867383512693</c:v>
                </c:pt>
                <c:pt idx="489">
                  <c:v>9.1038146953405015</c:v>
                </c:pt>
                <c:pt idx="490">
                  <c:v>8.822393906810035</c:v>
                </c:pt>
                <c:pt idx="491">
                  <c:v>8.6445577060931686</c:v>
                </c:pt>
                <c:pt idx="492">
                  <c:v>8.8590953405018027</c:v>
                </c:pt>
                <c:pt idx="493">
                  <c:v>8.6873302611367134</c:v>
                </c:pt>
                <c:pt idx="494">
                  <c:v>8.8499539170506925</c:v>
                </c:pt>
                <c:pt idx="495">
                  <c:v>8.7352001536098314</c:v>
                </c:pt>
                <c:pt idx="496">
                  <c:v>9.0271279569892524</c:v>
                </c:pt>
                <c:pt idx="497">
                  <c:v>9.0444182795698946</c:v>
                </c:pt>
                <c:pt idx="498">
                  <c:v>9.1901935483870965</c:v>
                </c:pt>
                <c:pt idx="499">
                  <c:v>9.1489677419354472</c:v>
                </c:pt>
                <c:pt idx="500">
                  <c:v>9.0418566308243733</c:v>
                </c:pt>
                <c:pt idx="501">
                  <c:v>8.9188673835125236</c:v>
                </c:pt>
                <c:pt idx="502">
                  <c:v>8.8484082437275973</c:v>
                </c:pt>
                <c:pt idx="503">
                  <c:v>8.780809677419354</c:v>
                </c:pt>
                <c:pt idx="504">
                  <c:v>8.6541752688172036</c:v>
                </c:pt>
                <c:pt idx="505">
                  <c:v>8.6000522803114539</c:v>
                </c:pt>
                <c:pt idx="506">
                  <c:v>8.6199555061179076</c:v>
                </c:pt>
                <c:pt idx="507">
                  <c:v>8.6561372265480365</c:v>
                </c:pt>
                <c:pt idx="508">
                  <c:v>8.799149462365591</c:v>
                </c:pt>
                <c:pt idx="509">
                  <c:v>8.9399559139784941</c:v>
                </c:pt>
                <c:pt idx="510">
                  <c:v>8.9652043010752767</c:v>
                </c:pt>
                <c:pt idx="511">
                  <c:v>8.8563870967742115</c:v>
                </c:pt>
                <c:pt idx="512">
                  <c:v>8.5857315412186548</c:v>
                </c:pt>
                <c:pt idx="513">
                  <c:v>8.3844089605734684</c:v>
                </c:pt>
                <c:pt idx="514">
                  <c:v>8.2238702508960539</c:v>
                </c:pt>
                <c:pt idx="515">
                  <c:v>7.9648053763440778</c:v>
                </c:pt>
                <c:pt idx="516">
                  <c:v>7.9131172043010753</c:v>
                </c:pt>
                <c:pt idx="517">
                  <c:v>7.6087100614439285</c:v>
                </c:pt>
                <c:pt idx="518">
                  <c:v>7.5607853302611376</c:v>
                </c:pt>
                <c:pt idx="519">
                  <c:v>7.4853921402969794</c:v>
                </c:pt>
                <c:pt idx="520">
                  <c:v>7.6411767025089601</c:v>
                </c:pt>
                <c:pt idx="521">
                  <c:v>7.7311551971326242</c:v>
                </c:pt>
                <c:pt idx="522">
                  <c:v>7.8460752688171951</c:v>
                </c:pt>
                <c:pt idx="523">
                  <c:v>7.9665698924731307</c:v>
                </c:pt>
                <c:pt idx="524">
                  <c:v>8.0270587813619922</c:v>
                </c:pt>
                <c:pt idx="525">
                  <c:v>7.8282523297491036</c:v>
                </c:pt>
                <c:pt idx="526">
                  <c:v>7.590835842293898</c:v>
                </c:pt>
              </c:numCache>
            </c:numRef>
          </c:yVal>
          <c:smooth val="0"/>
        </c:ser>
        <c:dLbls>
          <c:showLegendKey val="0"/>
          <c:showVal val="0"/>
          <c:showCatName val="0"/>
          <c:showSerName val="0"/>
          <c:showPercent val="0"/>
          <c:showBubbleSize val="0"/>
        </c:dLbls>
        <c:axId val="114275456"/>
        <c:axId val="114276992"/>
      </c:scatterChart>
      <c:valAx>
        <c:axId val="114275456"/>
        <c:scaling>
          <c:orientation val="minMax"/>
          <c:max val="39814"/>
          <c:min val="25569"/>
        </c:scaling>
        <c:delete val="0"/>
        <c:axPos val="b"/>
        <c:numFmt formatCode="yyyy" sourceLinked="0"/>
        <c:majorTickMark val="out"/>
        <c:minorTickMark val="none"/>
        <c:tickLblPos val="nextTo"/>
        <c:crossAx val="114276992"/>
        <c:crosses val="autoZero"/>
        <c:crossBetween val="midCat"/>
        <c:majorUnit val="1829"/>
        <c:minorUnit val="365.2"/>
      </c:valAx>
      <c:valAx>
        <c:axId val="114276992"/>
        <c:scaling>
          <c:orientation val="minMax"/>
          <c:max val="12"/>
          <c:min val="0"/>
        </c:scaling>
        <c:delete val="0"/>
        <c:axPos val="l"/>
        <c:majorGridlines/>
        <c:title>
          <c:tx>
            <c:rich>
              <a:bodyPr rot="-5400000" vert="horz"/>
              <a:lstStyle/>
              <a:p>
                <a:pPr>
                  <a:defRPr/>
                </a:pPr>
                <a:r>
                  <a:rPr lang="en-US"/>
                  <a:t>Crude Oil Imports (MMBBL/D)</a:t>
                </a:r>
              </a:p>
            </c:rich>
          </c:tx>
          <c:overlay val="0"/>
        </c:title>
        <c:numFmt formatCode="0" sourceLinked="0"/>
        <c:majorTickMark val="out"/>
        <c:minorTickMark val="none"/>
        <c:tickLblPos val="nextTo"/>
        <c:crossAx val="114275456"/>
        <c:crosses val="autoZero"/>
        <c:crossBetween val="midCat"/>
      </c:valAx>
    </c:plotArea>
    <c:legend>
      <c:legendPos val="r"/>
      <c:layout>
        <c:manualLayout>
          <c:xMode val="edge"/>
          <c:yMode val="edge"/>
          <c:x val="0.76962191694634252"/>
          <c:y val="0.84268986132150558"/>
          <c:w val="0.19506086394173991"/>
          <c:h val="7.2939486425699113E-2"/>
        </c:manualLayout>
      </c:layout>
      <c:overlay val="1"/>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39396861106648"/>
          <c:y val="5.2869141357330424E-2"/>
          <c:w val="0.82654480689914045"/>
          <c:h val="0.89426171728533932"/>
        </c:manualLayout>
      </c:layout>
      <c:scatterChart>
        <c:scatterStyle val="lineMarker"/>
        <c:varyColors val="0"/>
        <c:ser>
          <c:idx val="0"/>
          <c:order val="0"/>
          <c:marker>
            <c:symbol val="none"/>
          </c:marker>
          <c:xVal>
            <c:numRef>
              <c:f>Sheet1!$H$12:$H$60</c:f>
              <c:numCache>
                <c:formatCode>[$-409]mmm\-yy;@</c:formatCode>
                <c:ptCount val="49"/>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numCache>
            </c:numRef>
          </c:xVal>
          <c:yVal>
            <c:numRef>
              <c:f>Sheet1!$K$12:$K$60</c:f>
              <c:numCache>
                <c:formatCode>0.00</c:formatCode>
                <c:ptCount val="49"/>
                <c:pt idx="0">
                  <c:v>-3.9610526315789367</c:v>
                </c:pt>
                <c:pt idx="1">
                  <c:v>-3.7000000000000202</c:v>
                </c:pt>
                <c:pt idx="2">
                  <c:v>-3.1504347826087202</c:v>
                </c:pt>
                <c:pt idx="3">
                  <c:v>-3.0457142857142832</c:v>
                </c:pt>
                <c:pt idx="4">
                  <c:v>-4.0800000000000125</c:v>
                </c:pt>
                <c:pt idx="5">
                  <c:v>-4.0227272727272645</c:v>
                </c:pt>
                <c:pt idx="6">
                  <c:v>-3.0095000000000032</c:v>
                </c:pt>
                <c:pt idx="7">
                  <c:v>-2.6238095238095269</c:v>
                </c:pt>
                <c:pt idx="8">
                  <c:v>-2.2733333333333272</c:v>
                </c:pt>
                <c:pt idx="9">
                  <c:v>-2.4880952380952266</c:v>
                </c:pt>
                <c:pt idx="10">
                  <c:v>-2.8363636363636271</c:v>
                </c:pt>
                <c:pt idx="11">
                  <c:v>-2.8213636363636367</c:v>
                </c:pt>
                <c:pt idx="12">
                  <c:v>-1.3908877905713701</c:v>
                </c:pt>
                <c:pt idx="13">
                  <c:v>-2.4710526315789418</c:v>
                </c:pt>
                <c:pt idx="14">
                  <c:v>-2.8065217391304316</c:v>
                </c:pt>
                <c:pt idx="15">
                  <c:v>-2.3095000000000141</c:v>
                </c:pt>
                <c:pt idx="16">
                  <c:v>-1.3133333333333184</c:v>
                </c:pt>
                <c:pt idx="17">
                  <c:v>0.92000000000000171</c:v>
                </c:pt>
                <c:pt idx="18">
                  <c:v>1.3170000000000215</c:v>
                </c:pt>
                <c:pt idx="19">
                  <c:v>1.2489130434782401</c:v>
                </c:pt>
                <c:pt idx="20">
                  <c:v>0.42928571428571188</c:v>
                </c:pt>
                <c:pt idx="21">
                  <c:v>-2.3864285714285667</c:v>
                </c:pt>
                <c:pt idx="22">
                  <c:v>-1.3797727272727087</c:v>
                </c:pt>
                <c:pt idx="23">
                  <c:v>-0.65265207129822334</c:v>
                </c:pt>
                <c:pt idx="24">
                  <c:v>-0.23023809523809291</c:v>
                </c:pt>
                <c:pt idx="25">
                  <c:v>-1.0359523809523938</c:v>
                </c:pt>
                <c:pt idx="26">
                  <c:v>-2.0572727272727462</c:v>
                </c:pt>
                <c:pt idx="27">
                  <c:v>-2.9765789473684379</c:v>
                </c:pt>
                <c:pt idx="28">
                  <c:v>2.6042857142856946</c:v>
                </c:pt>
                <c:pt idx="29">
                  <c:v>0.20022556390975332</c:v>
                </c:pt>
                <c:pt idx="30">
                  <c:v>-0.9030000000000058</c:v>
                </c:pt>
                <c:pt idx="31">
                  <c:v>1.6786956521738716</c:v>
                </c:pt>
                <c:pt idx="32">
                  <c:v>-0.11724999999995588</c:v>
                </c:pt>
                <c:pt idx="33">
                  <c:v>1.3613043478260636</c:v>
                </c:pt>
                <c:pt idx="34">
                  <c:v>0.51227272727272777</c:v>
                </c:pt>
                <c:pt idx="35">
                  <c:v>-0.19500000000000739</c:v>
                </c:pt>
                <c:pt idx="36">
                  <c:v>0.29113636363635481</c:v>
                </c:pt>
                <c:pt idx="37">
                  <c:v>-0.11424999999998398</c:v>
                </c:pt>
                <c:pt idx="38">
                  <c:v>-4.4540000000000219</c:v>
                </c:pt>
                <c:pt idx="39">
                  <c:v>-3.2029545454545802</c:v>
                </c:pt>
                <c:pt idx="40">
                  <c:v>-1.6084782608695605</c:v>
                </c:pt>
                <c:pt idx="41">
                  <c:v>-1.2759999999999887</c:v>
                </c:pt>
                <c:pt idx="42">
                  <c:v>-2.4869565217391587</c:v>
                </c:pt>
                <c:pt idx="43">
                  <c:v>0.39113636363632082</c:v>
                </c:pt>
                <c:pt idx="44">
                  <c:v>3.541666666666643</c:v>
                </c:pt>
                <c:pt idx="45">
                  <c:v>6.1941304347826076</c:v>
                </c:pt>
                <c:pt idx="46">
                  <c:v>10.823571428571411</c:v>
                </c:pt>
                <c:pt idx="47">
                  <c:v>8.075238095238106</c:v>
                </c:pt>
                <c:pt idx="48">
                  <c:v>5.3563636363636524</c:v>
                </c:pt>
              </c:numCache>
            </c:numRef>
          </c:yVal>
          <c:smooth val="0"/>
        </c:ser>
        <c:dLbls>
          <c:showLegendKey val="0"/>
          <c:showVal val="0"/>
          <c:showCatName val="0"/>
          <c:showSerName val="0"/>
          <c:showPercent val="0"/>
          <c:showBubbleSize val="0"/>
        </c:dLbls>
        <c:axId val="116200192"/>
        <c:axId val="116201728"/>
      </c:scatterChart>
      <c:valAx>
        <c:axId val="116200192"/>
        <c:scaling>
          <c:orientation val="minMax"/>
          <c:max val="41671"/>
          <c:min val="40179"/>
        </c:scaling>
        <c:delete val="0"/>
        <c:axPos val="b"/>
        <c:numFmt formatCode="[$-409]mmmmm\-yy;@" sourceLinked="0"/>
        <c:majorTickMark val="out"/>
        <c:minorTickMark val="none"/>
        <c:tickLblPos val="nextTo"/>
        <c:crossAx val="116201728"/>
        <c:crosses val="autoZero"/>
        <c:crossBetween val="midCat"/>
        <c:majorUnit val="275"/>
      </c:valAx>
      <c:valAx>
        <c:axId val="116201728"/>
        <c:scaling>
          <c:orientation val="minMax"/>
          <c:min val="-5"/>
        </c:scaling>
        <c:delete val="0"/>
        <c:axPos val="l"/>
        <c:majorGridlines/>
        <c:numFmt formatCode="#,##0_);\(#,##0\)" sourceLinked="0"/>
        <c:majorTickMark val="out"/>
        <c:minorTickMark val="none"/>
        <c:tickLblPos val="nextTo"/>
        <c:crossAx val="116200192"/>
        <c:crosses val="autoZero"/>
        <c:crossBetween val="midCat"/>
      </c:valAx>
    </c:plotArea>
    <c:plotVisOnly val="1"/>
    <c:dispBlanksAs val="gap"/>
    <c:showDLblsOverMax val="0"/>
  </c:chart>
  <c:spPr>
    <a:solidFill>
      <a:schemeClr val="bg1"/>
    </a:solidFill>
    <a:ln>
      <a:solidFill>
        <a:schemeClr val="tx1"/>
      </a:solid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vii!$A$341</c:f>
              <c:strCache>
                <c:ptCount val="1"/>
                <c:pt idx="0">
                  <c:v>Actual</c:v>
                </c:pt>
              </c:strCache>
            </c:strRef>
          </c:tx>
          <c:marker>
            <c:symbol val="none"/>
          </c:marker>
          <c:xVal>
            <c:numRef>
              <c:f>vii!$B$205:$V$205</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xVal>
          <c:yVal>
            <c:numRef>
              <c:f>vii!$B$341:$V$341</c:f>
              <c:numCache>
                <c:formatCode>0.00_);\(0.00\)</c:formatCode>
                <c:ptCount val="21"/>
                <c:pt idx="0">
                  <c:v>5.3249999999999655</c:v>
                </c:pt>
                <c:pt idx="1">
                  <c:v>6.9500000000000028</c:v>
                </c:pt>
                <c:pt idx="2">
                  <c:v>11.476666666666826</c:v>
                </c:pt>
                <c:pt idx="3">
                  <c:v>16.315000000000005</c:v>
                </c:pt>
                <c:pt idx="4">
                  <c:v>16.244999999999987</c:v>
                </c:pt>
                <c:pt idx="5">
                  <c:v>15.470833333333356</c:v>
                </c:pt>
                <c:pt idx="6">
                  <c:v>18.385833333332755</c:v>
                </c:pt>
                <c:pt idx="7">
                  <c:v>7.7633333333333594</c:v>
                </c:pt>
                <c:pt idx="8">
                  <c:v>12.565833333333376</c:v>
                </c:pt>
                <c:pt idx="9">
                  <c:v>13.620833333333309</c:v>
                </c:pt>
                <c:pt idx="10">
                  <c:v>12.142377484254885</c:v>
                </c:pt>
                <c:pt idx="11">
                  <c:v>9.4929838551143266</c:v>
                </c:pt>
              </c:numCache>
            </c:numRef>
          </c:yVal>
          <c:smooth val="0"/>
        </c:ser>
        <c:ser>
          <c:idx val="1"/>
          <c:order val="1"/>
          <c:tx>
            <c:strRef>
              <c:f>vii!$A$342</c:f>
              <c:strCache>
                <c:ptCount val="1"/>
                <c:pt idx="0">
                  <c:v>Exports Allowed Case</c:v>
                </c:pt>
              </c:strCache>
            </c:strRef>
          </c:tx>
          <c:spPr>
            <a:ln>
              <a:solidFill>
                <a:schemeClr val="accent3">
                  <a:lumMod val="75000"/>
                </a:schemeClr>
              </a:solidFill>
            </a:ln>
          </c:spPr>
          <c:marker>
            <c:symbol val="none"/>
          </c:marker>
          <c:xVal>
            <c:numRef>
              <c:f>vii!$B$205:$V$205</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xVal>
          <c:yVal>
            <c:numRef>
              <c:f>vii!$B$342:$V$342</c:f>
              <c:numCache>
                <c:formatCode>General</c:formatCode>
                <c:ptCount val="21"/>
                <c:pt idx="11" formatCode="0.00_);\(0.00\)">
                  <c:v>9.4929838551143266</c:v>
                </c:pt>
                <c:pt idx="12" formatCode="0.00_);\(0.00\)">
                  <c:v>9.1000000000000014</c:v>
                </c:pt>
                <c:pt idx="13" formatCode="0.00_);\(0.00\)">
                  <c:v>8.64</c:v>
                </c:pt>
                <c:pt idx="14" formatCode="0.00_);\(0.00\)">
                  <c:v>8.8350000000000026</c:v>
                </c:pt>
                <c:pt idx="15" formatCode="0.00_);\(0.00\)">
                  <c:v>9.0240000000000009</c:v>
                </c:pt>
                <c:pt idx="16" formatCode="0.00_);\(0.00\)">
                  <c:v>9.8175000000000026</c:v>
                </c:pt>
                <c:pt idx="17" formatCode="0.00_);\(0.00\)">
                  <c:v>10.881</c:v>
                </c:pt>
                <c:pt idx="18" formatCode="0.00_);\(0.00\)">
                  <c:v>11.625</c:v>
                </c:pt>
                <c:pt idx="19" formatCode="0.00_);\(0.00\)">
                  <c:v>12.528999999999996</c:v>
                </c:pt>
                <c:pt idx="20" formatCode="0.00_);\(0.00\)">
                  <c:v>13.096545000000006</c:v>
                </c:pt>
              </c:numCache>
            </c:numRef>
          </c:yVal>
          <c:smooth val="0"/>
        </c:ser>
        <c:ser>
          <c:idx val="2"/>
          <c:order val="2"/>
          <c:tx>
            <c:strRef>
              <c:f>vii!$A$343</c:f>
              <c:strCache>
                <c:ptCount val="1"/>
                <c:pt idx="0">
                  <c:v>Exports Restricted Case</c:v>
                </c:pt>
              </c:strCache>
            </c:strRef>
          </c:tx>
          <c:spPr>
            <a:ln>
              <a:solidFill>
                <a:schemeClr val="accent6">
                  <a:lumMod val="50000"/>
                </a:schemeClr>
              </a:solidFill>
              <a:prstDash val="dash"/>
            </a:ln>
          </c:spPr>
          <c:marker>
            <c:symbol val="none"/>
          </c:marker>
          <c:xVal>
            <c:numRef>
              <c:f>vii!$B$205:$V$205</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xVal>
          <c:yVal>
            <c:numRef>
              <c:f>vii!$B$343:$V$343</c:f>
              <c:numCache>
                <c:formatCode>General</c:formatCode>
                <c:ptCount val="21"/>
                <c:pt idx="11" formatCode="0.00_);\(0.00\)">
                  <c:v>9.4929838551143266</c:v>
                </c:pt>
                <c:pt idx="12" formatCode="0.00_);\(0.00\)">
                  <c:v>9.1000000000000014</c:v>
                </c:pt>
                <c:pt idx="13" formatCode="0.00_);\(0.00\)">
                  <c:v>8.64</c:v>
                </c:pt>
                <c:pt idx="14" formatCode="0.00_);\(0.00\)">
                  <c:v>8.6871000000000009</c:v>
                </c:pt>
                <c:pt idx="15" formatCode="0.00_);\(0.00\)">
                  <c:v>7.5360000000000014</c:v>
                </c:pt>
                <c:pt idx="16" formatCode="0.00_);\(0.00\)">
                  <c:v>6.7874999999999943</c:v>
                </c:pt>
                <c:pt idx="17" formatCode="0.00_);\(0.00\)">
                  <c:v>6.7449999999999886</c:v>
                </c:pt>
                <c:pt idx="18" formatCode="0.00_);\(0.00\)">
                  <c:v>7.9500000000000028</c:v>
                </c:pt>
                <c:pt idx="19" formatCode="0.00_);\(0.00\)">
                  <c:v>9.8590000000000266</c:v>
                </c:pt>
                <c:pt idx="20" formatCode="0.00_);\(0.00\)">
                  <c:v>11.482545000000076</c:v>
                </c:pt>
              </c:numCache>
            </c:numRef>
          </c:yVal>
          <c:smooth val="0"/>
        </c:ser>
        <c:ser>
          <c:idx val="3"/>
          <c:order val="3"/>
          <c:spPr>
            <a:ln>
              <a:solidFill>
                <a:schemeClr val="tx1"/>
              </a:solidFill>
            </a:ln>
          </c:spPr>
          <c:marker>
            <c:symbol val="none"/>
          </c:marker>
          <c:xVal>
            <c:numRef>
              <c:f>vii!$I$1:$J$1</c:f>
              <c:numCache>
                <c:formatCode>General</c:formatCode>
                <c:ptCount val="2"/>
                <c:pt idx="0">
                  <c:v>2013</c:v>
                </c:pt>
                <c:pt idx="1">
                  <c:v>2013</c:v>
                </c:pt>
              </c:numCache>
            </c:numRef>
          </c:xVal>
          <c:yVal>
            <c:numRef>
              <c:f>vii!$I$2:$J$2</c:f>
              <c:numCache>
                <c:formatCode>General</c:formatCode>
                <c:ptCount val="2"/>
                <c:pt idx="0">
                  <c:v>150</c:v>
                </c:pt>
                <c:pt idx="1">
                  <c:v>-50</c:v>
                </c:pt>
              </c:numCache>
            </c:numRef>
          </c:yVal>
          <c:smooth val="1"/>
        </c:ser>
        <c:dLbls>
          <c:showLegendKey val="0"/>
          <c:showVal val="0"/>
          <c:showCatName val="0"/>
          <c:showSerName val="0"/>
          <c:showPercent val="0"/>
          <c:showBubbleSize val="0"/>
        </c:dLbls>
        <c:axId val="116105216"/>
        <c:axId val="116106752"/>
      </c:scatterChart>
      <c:valAx>
        <c:axId val="116105216"/>
        <c:scaling>
          <c:orientation val="minMax"/>
          <c:max val="2022"/>
          <c:min val="2002"/>
        </c:scaling>
        <c:delete val="0"/>
        <c:axPos val="b"/>
        <c:numFmt formatCode="General" sourceLinked="1"/>
        <c:majorTickMark val="out"/>
        <c:minorTickMark val="none"/>
        <c:tickLblPos val="low"/>
        <c:txPr>
          <a:bodyPr/>
          <a:lstStyle/>
          <a:p>
            <a:pPr>
              <a:defRPr sz="1200"/>
            </a:pPr>
            <a:endParaRPr lang="en-US"/>
          </a:p>
        </c:txPr>
        <c:crossAx val="116106752"/>
        <c:crosses val="autoZero"/>
        <c:crossBetween val="midCat"/>
      </c:valAx>
      <c:valAx>
        <c:axId val="116106752"/>
        <c:scaling>
          <c:orientation val="minMax"/>
          <c:max val="20"/>
          <c:min val="0"/>
        </c:scaling>
        <c:delete val="0"/>
        <c:axPos val="l"/>
        <c:title>
          <c:tx>
            <c:rich>
              <a:bodyPr rot="-5400000" vert="horz"/>
              <a:lstStyle/>
              <a:p>
                <a:pPr>
                  <a:defRPr sz="1200"/>
                </a:pPr>
                <a:r>
                  <a:rPr lang="en-US" sz="1200" dirty="0"/>
                  <a:t>$ Per Barrel</a:t>
                </a:r>
              </a:p>
            </c:rich>
          </c:tx>
          <c:overlay val="0"/>
        </c:title>
        <c:numFmt formatCode="0_);\(0\)" sourceLinked="0"/>
        <c:majorTickMark val="out"/>
        <c:minorTickMark val="none"/>
        <c:tickLblPos val="nextTo"/>
        <c:txPr>
          <a:bodyPr/>
          <a:lstStyle/>
          <a:p>
            <a:pPr>
              <a:defRPr sz="1200"/>
            </a:pPr>
            <a:endParaRPr lang="en-US"/>
          </a:p>
        </c:txPr>
        <c:crossAx val="116105216"/>
        <c:crosses val="autoZero"/>
        <c:crossBetween val="midCat"/>
        <c:majorUnit val="5"/>
      </c:valAx>
    </c:plotArea>
    <c:legend>
      <c:legendPos val="b"/>
      <c:legendEntry>
        <c:idx val="3"/>
        <c:delete val="1"/>
      </c:legendEntry>
      <c:overlay val="0"/>
      <c:txPr>
        <a:bodyPr/>
        <a:lstStyle/>
        <a:p>
          <a:pPr>
            <a:defRPr sz="1200"/>
          </a:pPr>
          <a:endParaRPr lang="en-US"/>
        </a:p>
      </c:txPr>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83947745168222"/>
          <c:y val="3.4584242071797756E-2"/>
          <c:w val="0.73300147140698346"/>
          <c:h val="0.8103256699182031"/>
        </c:manualLayout>
      </c:layout>
      <c:barChart>
        <c:barDir val="col"/>
        <c:grouping val="clustered"/>
        <c:varyColors val="0"/>
        <c:ser>
          <c:idx val="0"/>
          <c:order val="0"/>
          <c:tx>
            <c:strRef>
              <c:f>Sheet1!$B$1</c:f>
              <c:strCache>
                <c:ptCount val="1"/>
                <c:pt idx="0">
                  <c:v>2013</c:v>
                </c:pt>
              </c:strCache>
            </c:strRef>
          </c:tx>
          <c:invertIfNegative val="0"/>
          <c:cat>
            <c:strRef>
              <c:f>Sheet1!$A$2:$A$5</c:f>
              <c:strCache>
                <c:ptCount val="4"/>
                <c:pt idx="0">
                  <c:v>Gasoline</c:v>
                </c:pt>
                <c:pt idx="1">
                  <c:v>Distillates</c:v>
                </c:pt>
                <c:pt idx="2">
                  <c:v>Gas Oil/Resid</c:v>
                </c:pt>
                <c:pt idx="3">
                  <c:v>LPG/LSR</c:v>
                </c:pt>
              </c:strCache>
            </c:strRef>
          </c:cat>
          <c:val>
            <c:numRef>
              <c:f>Sheet1!$B$2:$B$5</c:f>
              <c:numCache>
                <c:formatCode>General</c:formatCode>
                <c:ptCount val="4"/>
                <c:pt idx="0">
                  <c:v>-92</c:v>
                </c:pt>
                <c:pt idx="1">
                  <c:v>1045</c:v>
                </c:pt>
                <c:pt idx="2">
                  <c:v>-575</c:v>
                </c:pt>
                <c:pt idx="3">
                  <c:v>281</c:v>
                </c:pt>
              </c:numCache>
            </c:numRef>
          </c:val>
        </c:ser>
        <c:ser>
          <c:idx val="1"/>
          <c:order val="1"/>
          <c:tx>
            <c:strRef>
              <c:f>Sheet1!$C$1</c:f>
              <c:strCache>
                <c:ptCount val="1"/>
                <c:pt idx="0">
                  <c:v>2022 Exports Allowed</c:v>
                </c:pt>
              </c:strCache>
            </c:strRef>
          </c:tx>
          <c:invertIfNegative val="0"/>
          <c:cat>
            <c:strRef>
              <c:f>Sheet1!$A$2:$A$5</c:f>
              <c:strCache>
                <c:ptCount val="4"/>
                <c:pt idx="0">
                  <c:v>Gasoline</c:v>
                </c:pt>
                <c:pt idx="1">
                  <c:v>Distillates</c:v>
                </c:pt>
                <c:pt idx="2">
                  <c:v>Gas Oil/Resid</c:v>
                </c:pt>
                <c:pt idx="3">
                  <c:v>LPG/LSR</c:v>
                </c:pt>
              </c:strCache>
            </c:strRef>
          </c:cat>
          <c:val>
            <c:numRef>
              <c:f>Sheet1!$C$2:$C$5</c:f>
              <c:numCache>
                <c:formatCode>General</c:formatCode>
                <c:ptCount val="4"/>
                <c:pt idx="0">
                  <c:v>1069</c:v>
                </c:pt>
                <c:pt idx="1">
                  <c:v>658</c:v>
                </c:pt>
                <c:pt idx="2">
                  <c:v>-575</c:v>
                </c:pt>
                <c:pt idx="3">
                  <c:v>1488</c:v>
                </c:pt>
              </c:numCache>
            </c:numRef>
          </c:val>
        </c:ser>
        <c:ser>
          <c:idx val="2"/>
          <c:order val="2"/>
          <c:tx>
            <c:strRef>
              <c:f>Sheet1!$D$1</c:f>
              <c:strCache>
                <c:ptCount val="1"/>
                <c:pt idx="0">
                  <c:v>2022 Exports Restricted</c:v>
                </c:pt>
              </c:strCache>
            </c:strRef>
          </c:tx>
          <c:invertIfNegative val="0"/>
          <c:cat>
            <c:strRef>
              <c:f>Sheet1!$A$2:$A$5</c:f>
              <c:strCache>
                <c:ptCount val="4"/>
                <c:pt idx="0">
                  <c:v>Gasoline</c:v>
                </c:pt>
                <c:pt idx="1">
                  <c:v>Distillates</c:v>
                </c:pt>
                <c:pt idx="2">
                  <c:v>Gas Oil/Resid</c:v>
                </c:pt>
                <c:pt idx="3">
                  <c:v>LPG/LSR</c:v>
                </c:pt>
              </c:strCache>
            </c:strRef>
          </c:cat>
          <c:val>
            <c:numRef>
              <c:f>Sheet1!$D$2:$D$5</c:f>
              <c:numCache>
                <c:formatCode>General</c:formatCode>
                <c:ptCount val="4"/>
                <c:pt idx="0">
                  <c:v>1453</c:v>
                </c:pt>
                <c:pt idx="1">
                  <c:v>1186</c:v>
                </c:pt>
                <c:pt idx="2">
                  <c:v>-212</c:v>
                </c:pt>
                <c:pt idx="3">
                  <c:v>1733</c:v>
                </c:pt>
              </c:numCache>
            </c:numRef>
          </c:val>
        </c:ser>
        <c:dLbls>
          <c:showLegendKey val="0"/>
          <c:showVal val="0"/>
          <c:showCatName val="0"/>
          <c:showSerName val="0"/>
          <c:showPercent val="0"/>
          <c:showBubbleSize val="0"/>
        </c:dLbls>
        <c:gapWidth val="150"/>
        <c:axId val="116380032"/>
        <c:axId val="116381568"/>
      </c:barChart>
      <c:catAx>
        <c:axId val="116380032"/>
        <c:scaling>
          <c:orientation val="minMax"/>
        </c:scaling>
        <c:delete val="0"/>
        <c:axPos val="b"/>
        <c:majorTickMark val="out"/>
        <c:minorTickMark val="none"/>
        <c:tickLblPos val="low"/>
        <c:txPr>
          <a:bodyPr/>
          <a:lstStyle/>
          <a:p>
            <a:pPr>
              <a:defRPr sz="1200"/>
            </a:pPr>
            <a:endParaRPr lang="en-US"/>
          </a:p>
        </c:txPr>
        <c:crossAx val="116381568"/>
        <c:crosses val="autoZero"/>
        <c:auto val="1"/>
        <c:lblAlgn val="ctr"/>
        <c:lblOffset val="100"/>
        <c:noMultiLvlLbl val="0"/>
      </c:catAx>
      <c:valAx>
        <c:axId val="116381568"/>
        <c:scaling>
          <c:orientation val="minMax"/>
        </c:scaling>
        <c:delete val="0"/>
        <c:axPos val="l"/>
        <c:majorGridlines/>
        <c:title>
          <c:tx>
            <c:rich>
              <a:bodyPr rot="-5400000" vert="horz"/>
              <a:lstStyle/>
              <a:p>
                <a:pPr>
                  <a:defRPr/>
                </a:pPr>
                <a:r>
                  <a:rPr lang="en-US" dirty="0" smtClean="0"/>
                  <a:t>Thousands of Barrels per</a:t>
                </a:r>
                <a:r>
                  <a:rPr lang="en-US" baseline="0" dirty="0" smtClean="0"/>
                  <a:t> Day</a:t>
                </a:r>
                <a:endParaRPr lang="en-US" dirty="0"/>
              </a:p>
            </c:rich>
          </c:tx>
          <c:overlay val="0"/>
        </c:title>
        <c:numFmt formatCode="General" sourceLinked="1"/>
        <c:majorTickMark val="out"/>
        <c:minorTickMark val="none"/>
        <c:tickLblPos val="nextTo"/>
        <c:txPr>
          <a:bodyPr/>
          <a:lstStyle/>
          <a:p>
            <a:pPr>
              <a:defRPr sz="1200"/>
            </a:pPr>
            <a:endParaRPr lang="en-US"/>
          </a:p>
        </c:txPr>
        <c:crossAx val="116380032"/>
        <c:crosses val="autoZero"/>
        <c:crossBetween val="between"/>
      </c:valAx>
    </c:plotArea>
    <c:legend>
      <c:legendPos val="b"/>
      <c:layout>
        <c:manualLayout>
          <c:xMode val="edge"/>
          <c:yMode val="edge"/>
          <c:x val="0.86611896524298082"/>
          <c:y val="0.32794523508035761"/>
          <c:w val="0.11560516583154379"/>
          <c:h val="0.35216704157767081"/>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418612615548742E-2"/>
          <c:y val="2.8348000193549969E-2"/>
          <c:w val="0.81391041132134878"/>
          <c:h val="0.89855020909362249"/>
        </c:manualLayout>
      </c:layout>
      <c:areaChart>
        <c:grouping val="stacked"/>
        <c:varyColors val="0"/>
        <c:ser>
          <c:idx val="0"/>
          <c:order val="0"/>
          <c:tx>
            <c:v>Canada</c:v>
          </c:tx>
          <c:cat>
            <c:numRef>
              <c:f>'Data 1'!$A$725:$A$1132</c:f>
              <c:numCache>
                <c:formatCode>mmm\-yyyy</c:formatCode>
                <c:ptCount val="408"/>
                <c:pt idx="0">
                  <c:v>29266</c:v>
                </c:pt>
                <c:pt idx="1">
                  <c:v>29295</c:v>
                </c:pt>
                <c:pt idx="2">
                  <c:v>29326</c:v>
                </c:pt>
                <c:pt idx="3">
                  <c:v>29356</c:v>
                </c:pt>
                <c:pt idx="4">
                  <c:v>29387</c:v>
                </c:pt>
                <c:pt idx="5">
                  <c:v>29417</c:v>
                </c:pt>
                <c:pt idx="6">
                  <c:v>29448</c:v>
                </c:pt>
                <c:pt idx="7">
                  <c:v>29479</c:v>
                </c:pt>
                <c:pt idx="8">
                  <c:v>29509</c:v>
                </c:pt>
                <c:pt idx="9">
                  <c:v>29540</c:v>
                </c:pt>
                <c:pt idx="10">
                  <c:v>29570</c:v>
                </c:pt>
                <c:pt idx="11">
                  <c:v>29601</c:v>
                </c:pt>
                <c:pt idx="12">
                  <c:v>29632</c:v>
                </c:pt>
                <c:pt idx="13">
                  <c:v>29660</c:v>
                </c:pt>
                <c:pt idx="14">
                  <c:v>29691</c:v>
                </c:pt>
                <c:pt idx="15">
                  <c:v>29721</c:v>
                </c:pt>
                <c:pt idx="16">
                  <c:v>29752</c:v>
                </c:pt>
                <c:pt idx="17">
                  <c:v>29782</c:v>
                </c:pt>
                <c:pt idx="18">
                  <c:v>29813</c:v>
                </c:pt>
                <c:pt idx="19">
                  <c:v>29844</c:v>
                </c:pt>
                <c:pt idx="20">
                  <c:v>29874</c:v>
                </c:pt>
                <c:pt idx="21">
                  <c:v>29905</c:v>
                </c:pt>
                <c:pt idx="22">
                  <c:v>29935</c:v>
                </c:pt>
                <c:pt idx="23">
                  <c:v>29966</c:v>
                </c:pt>
                <c:pt idx="24">
                  <c:v>29997</c:v>
                </c:pt>
                <c:pt idx="25">
                  <c:v>30025</c:v>
                </c:pt>
                <c:pt idx="26">
                  <c:v>30056</c:v>
                </c:pt>
                <c:pt idx="27">
                  <c:v>30086</c:v>
                </c:pt>
                <c:pt idx="28">
                  <c:v>30117</c:v>
                </c:pt>
                <c:pt idx="29">
                  <c:v>30147</c:v>
                </c:pt>
                <c:pt idx="30">
                  <c:v>30178</c:v>
                </c:pt>
                <c:pt idx="31">
                  <c:v>30209</c:v>
                </c:pt>
                <c:pt idx="32">
                  <c:v>30239</c:v>
                </c:pt>
                <c:pt idx="33">
                  <c:v>30270</c:v>
                </c:pt>
                <c:pt idx="34">
                  <c:v>30300</c:v>
                </c:pt>
                <c:pt idx="35">
                  <c:v>30331</c:v>
                </c:pt>
                <c:pt idx="36">
                  <c:v>30362</c:v>
                </c:pt>
                <c:pt idx="37">
                  <c:v>30390</c:v>
                </c:pt>
                <c:pt idx="38">
                  <c:v>30421</c:v>
                </c:pt>
                <c:pt idx="39">
                  <c:v>30451</c:v>
                </c:pt>
                <c:pt idx="40">
                  <c:v>30482</c:v>
                </c:pt>
                <c:pt idx="41">
                  <c:v>30512</c:v>
                </c:pt>
                <c:pt idx="42">
                  <c:v>30543</c:v>
                </c:pt>
                <c:pt idx="43">
                  <c:v>30574</c:v>
                </c:pt>
                <c:pt idx="44">
                  <c:v>30604</c:v>
                </c:pt>
                <c:pt idx="45">
                  <c:v>30635</c:v>
                </c:pt>
                <c:pt idx="46">
                  <c:v>30665</c:v>
                </c:pt>
                <c:pt idx="47">
                  <c:v>30696</c:v>
                </c:pt>
                <c:pt idx="48">
                  <c:v>30727</c:v>
                </c:pt>
                <c:pt idx="49">
                  <c:v>30756</c:v>
                </c:pt>
                <c:pt idx="50">
                  <c:v>30787</c:v>
                </c:pt>
                <c:pt idx="51">
                  <c:v>30817</c:v>
                </c:pt>
                <c:pt idx="52">
                  <c:v>30848</c:v>
                </c:pt>
                <c:pt idx="53">
                  <c:v>30878</c:v>
                </c:pt>
                <c:pt idx="54">
                  <c:v>30909</c:v>
                </c:pt>
                <c:pt idx="55">
                  <c:v>30940</c:v>
                </c:pt>
                <c:pt idx="56">
                  <c:v>30970</c:v>
                </c:pt>
                <c:pt idx="57">
                  <c:v>31001</c:v>
                </c:pt>
                <c:pt idx="58">
                  <c:v>31031</c:v>
                </c:pt>
                <c:pt idx="59">
                  <c:v>31062</c:v>
                </c:pt>
                <c:pt idx="60">
                  <c:v>31093</c:v>
                </c:pt>
                <c:pt idx="61">
                  <c:v>31121</c:v>
                </c:pt>
                <c:pt idx="62">
                  <c:v>31152</c:v>
                </c:pt>
                <c:pt idx="63">
                  <c:v>31182</c:v>
                </c:pt>
                <c:pt idx="64">
                  <c:v>31213</c:v>
                </c:pt>
                <c:pt idx="65">
                  <c:v>31243</c:v>
                </c:pt>
                <c:pt idx="66">
                  <c:v>31274</c:v>
                </c:pt>
                <c:pt idx="67">
                  <c:v>31305</c:v>
                </c:pt>
                <c:pt idx="68">
                  <c:v>31335</c:v>
                </c:pt>
                <c:pt idx="69">
                  <c:v>31366</c:v>
                </c:pt>
                <c:pt idx="70">
                  <c:v>31396</c:v>
                </c:pt>
                <c:pt idx="71">
                  <c:v>31427</c:v>
                </c:pt>
                <c:pt idx="72">
                  <c:v>31458</c:v>
                </c:pt>
                <c:pt idx="73">
                  <c:v>31486</c:v>
                </c:pt>
                <c:pt idx="74">
                  <c:v>31517</c:v>
                </c:pt>
                <c:pt idx="75">
                  <c:v>31547</c:v>
                </c:pt>
                <c:pt idx="76">
                  <c:v>31578</c:v>
                </c:pt>
                <c:pt idx="77">
                  <c:v>31608</c:v>
                </c:pt>
                <c:pt idx="78">
                  <c:v>31639</c:v>
                </c:pt>
                <c:pt idx="79">
                  <c:v>31670</c:v>
                </c:pt>
                <c:pt idx="80">
                  <c:v>31700</c:v>
                </c:pt>
                <c:pt idx="81">
                  <c:v>31731</c:v>
                </c:pt>
                <c:pt idx="82">
                  <c:v>31761</c:v>
                </c:pt>
                <c:pt idx="83">
                  <c:v>31792</c:v>
                </c:pt>
                <c:pt idx="84">
                  <c:v>31823</c:v>
                </c:pt>
                <c:pt idx="85">
                  <c:v>31851</c:v>
                </c:pt>
                <c:pt idx="86">
                  <c:v>31882</c:v>
                </c:pt>
                <c:pt idx="87">
                  <c:v>31912</c:v>
                </c:pt>
                <c:pt idx="88">
                  <c:v>31943</c:v>
                </c:pt>
                <c:pt idx="89">
                  <c:v>31973</c:v>
                </c:pt>
                <c:pt idx="90">
                  <c:v>32004</c:v>
                </c:pt>
                <c:pt idx="91">
                  <c:v>32035</c:v>
                </c:pt>
                <c:pt idx="92">
                  <c:v>32065</c:v>
                </c:pt>
                <c:pt idx="93">
                  <c:v>32096</c:v>
                </c:pt>
                <c:pt idx="94">
                  <c:v>32126</c:v>
                </c:pt>
                <c:pt idx="95">
                  <c:v>32157</c:v>
                </c:pt>
                <c:pt idx="96">
                  <c:v>32188</c:v>
                </c:pt>
                <c:pt idx="97">
                  <c:v>32217</c:v>
                </c:pt>
                <c:pt idx="98">
                  <c:v>32248</c:v>
                </c:pt>
                <c:pt idx="99">
                  <c:v>32278</c:v>
                </c:pt>
                <c:pt idx="100">
                  <c:v>32309</c:v>
                </c:pt>
                <c:pt idx="101">
                  <c:v>32339</c:v>
                </c:pt>
                <c:pt idx="102">
                  <c:v>32370</c:v>
                </c:pt>
                <c:pt idx="103">
                  <c:v>32401</c:v>
                </c:pt>
                <c:pt idx="104">
                  <c:v>32431</c:v>
                </c:pt>
                <c:pt idx="105">
                  <c:v>32462</c:v>
                </c:pt>
                <c:pt idx="106">
                  <c:v>32492</c:v>
                </c:pt>
                <c:pt idx="107">
                  <c:v>32523</c:v>
                </c:pt>
                <c:pt idx="108">
                  <c:v>32554</c:v>
                </c:pt>
                <c:pt idx="109">
                  <c:v>32582</c:v>
                </c:pt>
                <c:pt idx="110">
                  <c:v>32613</c:v>
                </c:pt>
                <c:pt idx="111">
                  <c:v>32643</c:v>
                </c:pt>
                <c:pt idx="112">
                  <c:v>32674</c:v>
                </c:pt>
                <c:pt idx="113">
                  <c:v>32704</c:v>
                </c:pt>
                <c:pt idx="114">
                  <c:v>32735</c:v>
                </c:pt>
                <c:pt idx="115">
                  <c:v>32766</c:v>
                </c:pt>
                <c:pt idx="116">
                  <c:v>32796</c:v>
                </c:pt>
                <c:pt idx="117">
                  <c:v>32827</c:v>
                </c:pt>
                <c:pt idx="118">
                  <c:v>32857</c:v>
                </c:pt>
                <c:pt idx="119">
                  <c:v>32888</c:v>
                </c:pt>
                <c:pt idx="120">
                  <c:v>32919</c:v>
                </c:pt>
                <c:pt idx="121">
                  <c:v>32947</c:v>
                </c:pt>
                <c:pt idx="122">
                  <c:v>32978</c:v>
                </c:pt>
                <c:pt idx="123">
                  <c:v>33008</c:v>
                </c:pt>
                <c:pt idx="124">
                  <c:v>33039</c:v>
                </c:pt>
                <c:pt idx="125">
                  <c:v>33069</c:v>
                </c:pt>
                <c:pt idx="126">
                  <c:v>33100</c:v>
                </c:pt>
                <c:pt idx="127">
                  <c:v>33131</c:v>
                </c:pt>
                <c:pt idx="128">
                  <c:v>33161</c:v>
                </c:pt>
                <c:pt idx="129">
                  <c:v>33192</c:v>
                </c:pt>
                <c:pt idx="130">
                  <c:v>33222</c:v>
                </c:pt>
                <c:pt idx="131">
                  <c:v>33253</c:v>
                </c:pt>
                <c:pt idx="132">
                  <c:v>33284</c:v>
                </c:pt>
                <c:pt idx="133">
                  <c:v>33312</c:v>
                </c:pt>
                <c:pt idx="134">
                  <c:v>33343</c:v>
                </c:pt>
                <c:pt idx="135">
                  <c:v>33373</c:v>
                </c:pt>
                <c:pt idx="136">
                  <c:v>33404</c:v>
                </c:pt>
                <c:pt idx="137">
                  <c:v>33434</c:v>
                </c:pt>
                <c:pt idx="138">
                  <c:v>33465</c:v>
                </c:pt>
                <c:pt idx="139">
                  <c:v>33496</c:v>
                </c:pt>
                <c:pt idx="140">
                  <c:v>33526</c:v>
                </c:pt>
                <c:pt idx="141">
                  <c:v>33557</c:v>
                </c:pt>
                <c:pt idx="142">
                  <c:v>33587</c:v>
                </c:pt>
                <c:pt idx="143">
                  <c:v>33618</c:v>
                </c:pt>
                <c:pt idx="144">
                  <c:v>33649</c:v>
                </c:pt>
                <c:pt idx="145">
                  <c:v>33678</c:v>
                </c:pt>
                <c:pt idx="146">
                  <c:v>33709</c:v>
                </c:pt>
                <c:pt idx="147">
                  <c:v>33739</c:v>
                </c:pt>
                <c:pt idx="148">
                  <c:v>33770</c:v>
                </c:pt>
                <c:pt idx="149">
                  <c:v>33800</c:v>
                </c:pt>
                <c:pt idx="150">
                  <c:v>33831</c:v>
                </c:pt>
                <c:pt idx="151">
                  <c:v>33862</c:v>
                </c:pt>
                <c:pt idx="152">
                  <c:v>33892</c:v>
                </c:pt>
                <c:pt idx="153">
                  <c:v>33923</c:v>
                </c:pt>
                <c:pt idx="154">
                  <c:v>33953</c:v>
                </c:pt>
                <c:pt idx="155">
                  <c:v>33984</c:v>
                </c:pt>
                <c:pt idx="156">
                  <c:v>34015</c:v>
                </c:pt>
                <c:pt idx="157">
                  <c:v>34043</c:v>
                </c:pt>
                <c:pt idx="158">
                  <c:v>34074</c:v>
                </c:pt>
                <c:pt idx="159">
                  <c:v>34104</c:v>
                </c:pt>
                <c:pt idx="160">
                  <c:v>34135</c:v>
                </c:pt>
                <c:pt idx="161">
                  <c:v>34165</c:v>
                </c:pt>
                <c:pt idx="162">
                  <c:v>34196</c:v>
                </c:pt>
                <c:pt idx="163">
                  <c:v>34227</c:v>
                </c:pt>
                <c:pt idx="164">
                  <c:v>34257</c:v>
                </c:pt>
                <c:pt idx="165">
                  <c:v>34288</c:v>
                </c:pt>
                <c:pt idx="166">
                  <c:v>34318</c:v>
                </c:pt>
                <c:pt idx="167">
                  <c:v>34349</c:v>
                </c:pt>
                <c:pt idx="168">
                  <c:v>34380</c:v>
                </c:pt>
                <c:pt idx="169">
                  <c:v>34408</c:v>
                </c:pt>
                <c:pt idx="170">
                  <c:v>34439</c:v>
                </c:pt>
                <c:pt idx="171">
                  <c:v>34469</c:v>
                </c:pt>
                <c:pt idx="172">
                  <c:v>34500</c:v>
                </c:pt>
                <c:pt idx="173">
                  <c:v>34530</c:v>
                </c:pt>
                <c:pt idx="174">
                  <c:v>34561</c:v>
                </c:pt>
                <c:pt idx="175">
                  <c:v>34592</c:v>
                </c:pt>
                <c:pt idx="176">
                  <c:v>34622</c:v>
                </c:pt>
                <c:pt idx="177">
                  <c:v>34653</c:v>
                </c:pt>
                <c:pt idx="178">
                  <c:v>34683</c:v>
                </c:pt>
                <c:pt idx="179">
                  <c:v>34714</c:v>
                </c:pt>
                <c:pt idx="180">
                  <c:v>34745</c:v>
                </c:pt>
                <c:pt idx="181">
                  <c:v>34773</c:v>
                </c:pt>
                <c:pt idx="182">
                  <c:v>34804</c:v>
                </c:pt>
                <c:pt idx="183">
                  <c:v>34834</c:v>
                </c:pt>
                <c:pt idx="184">
                  <c:v>34865</c:v>
                </c:pt>
                <c:pt idx="185">
                  <c:v>34895</c:v>
                </c:pt>
                <c:pt idx="186">
                  <c:v>34926</c:v>
                </c:pt>
                <c:pt idx="187">
                  <c:v>34957</c:v>
                </c:pt>
                <c:pt idx="188">
                  <c:v>34987</c:v>
                </c:pt>
                <c:pt idx="189">
                  <c:v>35018</c:v>
                </c:pt>
                <c:pt idx="190">
                  <c:v>35048</c:v>
                </c:pt>
                <c:pt idx="191">
                  <c:v>35079</c:v>
                </c:pt>
                <c:pt idx="192">
                  <c:v>35110</c:v>
                </c:pt>
                <c:pt idx="193">
                  <c:v>35139</c:v>
                </c:pt>
                <c:pt idx="194">
                  <c:v>35170</c:v>
                </c:pt>
                <c:pt idx="195">
                  <c:v>35200</c:v>
                </c:pt>
                <c:pt idx="196">
                  <c:v>35231</c:v>
                </c:pt>
                <c:pt idx="197">
                  <c:v>35261</c:v>
                </c:pt>
                <c:pt idx="198">
                  <c:v>35292</c:v>
                </c:pt>
                <c:pt idx="199">
                  <c:v>35323</c:v>
                </c:pt>
                <c:pt idx="200">
                  <c:v>35353</c:v>
                </c:pt>
                <c:pt idx="201">
                  <c:v>35384</c:v>
                </c:pt>
                <c:pt idx="202">
                  <c:v>35414</c:v>
                </c:pt>
                <c:pt idx="203">
                  <c:v>35445</c:v>
                </c:pt>
                <c:pt idx="204">
                  <c:v>35476</c:v>
                </c:pt>
                <c:pt idx="205">
                  <c:v>35504</c:v>
                </c:pt>
                <c:pt idx="206">
                  <c:v>35535</c:v>
                </c:pt>
                <c:pt idx="207">
                  <c:v>35565</c:v>
                </c:pt>
                <c:pt idx="208">
                  <c:v>35596</c:v>
                </c:pt>
                <c:pt idx="209">
                  <c:v>35626</c:v>
                </c:pt>
                <c:pt idx="210">
                  <c:v>35657</c:v>
                </c:pt>
                <c:pt idx="211">
                  <c:v>35688</c:v>
                </c:pt>
                <c:pt idx="212">
                  <c:v>35718</c:v>
                </c:pt>
                <c:pt idx="213">
                  <c:v>35749</c:v>
                </c:pt>
                <c:pt idx="214">
                  <c:v>35779</c:v>
                </c:pt>
                <c:pt idx="215">
                  <c:v>35810</c:v>
                </c:pt>
                <c:pt idx="216">
                  <c:v>35841</c:v>
                </c:pt>
                <c:pt idx="217">
                  <c:v>35869</c:v>
                </c:pt>
                <c:pt idx="218">
                  <c:v>35900</c:v>
                </c:pt>
                <c:pt idx="219">
                  <c:v>35930</c:v>
                </c:pt>
                <c:pt idx="220">
                  <c:v>35961</c:v>
                </c:pt>
                <c:pt idx="221">
                  <c:v>35991</c:v>
                </c:pt>
                <c:pt idx="222">
                  <c:v>36022</c:v>
                </c:pt>
                <c:pt idx="223">
                  <c:v>36053</c:v>
                </c:pt>
                <c:pt idx="224">
                  <c:v>36083</c:v>
                </c:pt>
                <c:pt idx="225">
                  <c:v>36114</c:v>
                </c:pt>
                <c:pt idx="226">
                  <c:v>36144</c:v>
                </c:pt>
                <c:pt idx="227">
                  <c:v>36175</c:v>
                </c:pt>
                <c:pt idx="228">
                  <c:v>36206</c:v>
                </c:pt>
                <c:pt idx="229">
                  <c:v>36234</c:v>
                </c:pt>
                <c:pt idx="230">
                  <c:v>36265</c:v>
                </c:pt>
                <c:pt idx="231">
                  <c:v>36295</c:v>
                </c:pt>
                <c:pt idx="232">
                  <c:v>36326</c:v>
                </c:pt>
                <c:pt idx="233">
                  <c:v>36356</c:v>
                </c:pt>
                <c:pt idx="234">
                  <c:v>36387</c:v>
                </c:pt>
                <c:pt idx="235">
                  <c:v>36418</c:v>
                </c:pt>
                <c:pt idx="236">
                  <c:v>36448</c:v>
                </c:pt>
                <c:pt idx="237">
                  <c:v>36479</c:v>
                </c:pt>
                <c:pt idx="238">
                  <c:v>36509</c:v>
                </c:pt>
                <c:pt idx="239">
                  <c:v>36540</c:v>
                </c:pt>
                <c:pt idx="240">
                  <c:v>36571</c:v>
                </c:pt>
                <c:pt idx="241">
                  <c:v>36600</c:v>
                </c:pt>
                <c:pt idx="242">
                  <c:v>36631</c:v>
                </c:pt>
                <c:pt idx="243">
                  <c:v>36661</c:v>
                </c:pt>
                <c:pt idx="244">
                  <c:v>36692</c:v>
                </c:pt>
                <c:pt idx="245">
                  <c:v>36722</c:v>
                </c:pt>
                <c:pt idx="246">
                  <c:v>36753</c:v>
                </c:pt>
                <c:pt idx="247">
                  <c:v>36784</c:v>
                </c:pt>
                <c:pt idx="248">
                  <c:v>36814</c:v>
                </c:pt>
                <c:pt idx="249">
                  <c:v>36845</c:v>
                </c:pt>
                <c:pt idx="250">
                  <c:v>36875</c:v>
                </c:pt>
                <c:pt idx="251">
                  <c:v>36906</c:v>
                </c:pt>
                <c:pt idx="252">
                  <c:v>36937</c:v>
                </c:pt>
                <c:pt idx="253">
                  <c:v>36965</c:v>
                </c:pt>
                <c:pt idx="254">
                  <c:v>36996</c:v>
                </c:pt>
                <c:pt idx="255">
                  <c:v>37026</c:v>
                </c:pt>
                <c:pt idx="256">
                  <c:v>37057</c:v>
                </c:pt>
                <c:pt idx="257">
                  <c:v>37087</c:v>
                </c:pt>
                <c:pt idx="258">
                  <c:v>37118</c:v>
                </c:pt>
                <c:pt idx="259">
                  <c:v>37149</c:v>
                </c:pt>
                <c:pt idx="260">
                  <c:v>37179</c:v>
                </c:pt>
                <c:pt idx="261">
                  <c:v>37210</c:v>
                </c:pt>
                <c:pt idx="262">
                  <c:v>37240</c:v>
                </c:pt>
                <c:pt idx="263">
                  <c:v>37271</c:v>
                </c:pt>
                <c:pt idx="264">
                  <c:v>37302</c:v>
                </c:pt>
                <c:pt idx="265">
                  <c:v>37330</c:v>
                </c:pt>
                <c:pt idx="266">
                  <c:v>37361</c:v>
                </c:pt>
                <c:pt idx="267">
                  <c:v>37391</c:v>
                </c:pt>
                <c:pt idx="268">
                  <c:v>37422</c:v>
                </c:pt>
                <c:pt idx="269">
                  <c:v>37452</c:v>
                </c:pt>
                <c:pt idx="270">
                  <c:v>37483</c:v>
                </c:pt>
                <c:pt idx="271">
                  <c:v>37514</c:v>
                </c:pt>
                <c:pt idx="272">
                  <c:v>37544</c:v>
                </c:pt>
                <c:pt idx="273">
                  <c:v>37575</c:v>
                </c:pt>
                <c:pt idx="274">
                  <c:v>37605</c:v>
                </c:pt>
                <c:pt idx="275">
                  <c:v>37636</c:v>
                </c:pt>
                <c:pt idx="276">
                  <c:v>37667</c:v>
                </c:pt>
                <c:pt idx="277">
                  <c:v>37695</c:v>
                </c:pt>
                <c:pt idx="278">
                  <c:v>37726</c:v>
                </c:pt>
                <c:pt idx="279">
                  <c:v>37756</c:v>
                </c:pt>
                <c:pt idx="280">
                  <c:v>37787</c:v>
                </c:pt>
                <c:pt idx="281">
                  <c:v>37817</c:v>
                </c:pt>
                <c:pt idx="282">
                  <c:v>37848</c:v>
                </c:pt>
                <c:pt idx="283">
                  <c:v>37879</c:v>
                </c:pt>
                <c:pt idx="284">
                  <c:v>37909</c:v>
                </c:pt>
                <c:pt idx="285">
                  <c:v>37940</c:v>
                </c:pt>
                <c:pt idx="286">
                  <c:v>37970</c:v>
                </c:pt>
                <c:pt idx="287">
                  <c:v>38001</c:v>
                </c:pt>
                <c:pt idx="288">
                  <c:v>38032</c:v>
                </c:pt>
                <c:pt idx="289">
                  <c:v>38061</c:v>
                </c:pt>
                <c:pt idx="290">
                  <c:v>38092</c:v>
                </c:pt>
                <c:pt idx="291">
                  <c:v>38122</c:v>
                </c:pt>
                <c:pt idx="292">
                  <c:v>38153</c:v>
                </c:pt>
                <c:pt idx="293">
                  <c:v>38183</c:v>
                </c:pt>
                <c:pt idx="294">
                  <c:v>38214</c:v>
                </c:pt>
                <c:pt idx="295">
                  <c:v>38245</c:v>
                </c:pt>
                <c:pt idx="296">
                  <c:v>38275</c:v>
                </c:pt>
                <c:pt idx="297">
                  <c:v>38306</c:v>
                </c:pt>
                <c:pt idx="298">
                  <c:v>38336</c:v>
                </c:pt>
                <c:pt idx="299">
                  <c:v>38367</c:v>
                </c:pt>
                <c:pt idx="300">
                  <c:v>38398</c:v>
                </c:pt>
                <c:pt idx="301">
                  <c:v>38426</c:v>
                </c:pt>
                <c:pt idx="302">
                  <c:v>38457</c:v>
                </c:pt>
                <c:pt idx="303">
                  <c:v>38487</c:v>
                </c:pt>
                <c:pt idx="304">
                  <c:v>38518</c:v>
                </c:pt>
                <c:pt idx="305">
                  <c:v>38548</c:v>
                </c:pt>
                <c:pt idx="306">
                  <c:v>38579</c:v>
                </c:pt>
                <c:pt idx="307">
                  <c:v>38610</c:v>
                </c:pt>
                <c:pt idx="308">
                  <c:v>38640</c:v>
                </c:pt>
                <c:pt idx="309">
                  <c:v>38671</c:v>
                </c:pt>
                <c:pt idx="310">
                  <c:v>38701</c:v>
                </c:pt>
                <c:pt idx="311">
                  <c:v>38732</c:v>
                </c:pt>
                <c:pt idx="312">
                  <c:v>38763</c:v>
                </c:pt>
                <c:pt idx="313">
                  <c:v>38791</c:v>
                </c:pt>
                <c:pt idx="314">
                  <c:v>38822</c:v>
                </c:pt>
                <c:pt idx="315">
                  <c:v>38852</c:v>
                </c:pt>
                <c:pt idx="316">
                  <c:v>38883</c:v>
                </c:pt>
                <c:pt idx="317">
                  <c:v>38913</c:v>
                </c:pt>
                <c:pt idx="318">
                  <c:v>38944</c:v>
                </c:pt>
                <c:pt idx="319">
                  <c:v>38975</c:v>
                </c:pt>
                <c:pt idx="320">
                  <c:v>39005</c:v>
                </c:pt>
                <c:pt idx="321">
                  <c:v>39036</c:v>
                </c:pt>
                <c:pt idx="322">
                  <c:v>39066</c:v>
                </c:pt>
                <c:pt idx="323">
                  <c:v>39097</c:v>
                </c:pt>
                <c:pt idx="324">
                  <c:v>39128</c:v>
                </c:pt>
                <c:pt idx="325">
                  <c:v>39156</c:v>
                </c:pt>
                <c:pt idx="326">
                  <c:v>39187</c:v>
                </c:pt>
                <c:pt idx="327">
                  <c:v>39217</c:v>
                </c:pt>
                <c:pt idx="328">
                  <c:v>39248</c:v>
                </c:pt>
                <c:pt idx="329">
                  <c:v>39278</c:v>
                </c:pt>
                <c:pt idx="330">
                  <c:v>39309</c:v>
                </c:pt>
                <c:pt idx="331">
                  <c:v>39340</c:v>
                </c:pt>
                <c:pt idx="332">
                  <c:v>39370</c:v>
                </c:pt>
                <c:pt idx="333">
                  <c:v>39401</c:v>
                </c:pt>
                <c:pt idx="334">
                  <c:v>39431</c:v>
                </c:pt>
                <c:pt idx="335">
                  <c:v>39462</c:v>
                </c:pt>
                <c:pt idx="336">
                  <c:v>39493</c:v>
                </c:pt>
                <c:pt idx="337">
                  <c:v>39522</c:v>
                </c:pt>
                <c:pt idx="338">
                  <c:v>39553</c:v>
                </c:pt>
                <c:pt idx="339">
                  <c:v>39583</c:v>
                </c:pt>
                <c:pt idx="340">
                  <c:v>39614</c:v>
                </c:pt>
                <c:pt idx="341">
                  <c:v>39644</c:v>
                </c:pt>
                <c:pt idx="342">
                  <c:v>39675</c:v>
                </c:pt>
                <c:pt idx="343">
                  <c:v>39706</c:v>
                </c:pt>
                <c:pt idx="344">
                  <c:v>39736</c:v>
                </c:pt>
                <c:pt idx="345">
                  <c:v>39767</c:v>
                </c:pt>
                <c:pt idx="346">
                  <c:v>39797</c:v>
                </c:pt>
                <c:pt idx="347">
                  <c:v>39828</c:v>
                </c:pt>
                <c:pt idx="348">
                  <c:v>39859</c:v>
                </c:pt>
                <c:pt idx="349">
                  <c:v>39887</c:v>
                </c:pt>
                <c:pt idx="350">
                  <c:v>39918</c:v>
                </c:pt>
                <c:pt idx="351">
                  <c:v>39948</c:v>
                </c:pt>
                <c:pt idx="352">
                  <c:v>39979</c:v>
                </c:pt>
                <c:pt idx="353">
                  <c:v>40009</c:v>
                </c:pt>
                <c:pt idx="354">
                  <c:v>40040</c:v>
                </c:pt>
                <c:pt idx="355">
                  <c:v>40071</c:v>
                </c:pt>
                <c:pt idx="356">
                  <c:v>40101</c:v>
                </c:pt>
                <c:pt idx="357">
                  <c:v>40132</c:v>
                </c:pt>
                <c:pt idx="358">
                  <c:v>40162</c:v>
                </c:pt>
                <c:pt idx="359">
                  <c:v>40193</c:v>
                </c:pt>
                <c:pt idx="360">
                  <c:v>40224</c:v>
                </c:pt>
                <c:pt idx="361">
                  <c:v>40252</c:v>
                </c:pt>
                <c:pt idx="362">
                  <c:v>40283</c:v>
                </c:pt>
                <c:pt idx="363">
                  <c:v>40313</c:v>
                </c:pt>
                <c:pt idx="364">
                  <c:v>40344</c:v>
                </c:pt>
                <c:pt idx="365">
                  <c:v>40374</c:v>
                </c:pt>
                <c:pt idx="366">
                  <c:v>40405</c:v>
                </c:pt>
                <c:pt idx="367">
                  <c:v>40436</c:v>
                </c:pt>
                <c:pt idx="368">
                  <c:v>40466</c:v>
                </c:pt>
                <c:pt idx="369">
                  <c:v>40497</c:v>
                </c:pt>
                <c:pt idx="370">
                  <c:v>40527</c:v>
                </c:pt>
                <c:pt idx="371">
                  <c:v>40558</c:v>
                </c:pt>
                <c:pt idx="372">
                  <c:v>40589</c:v>
                </c:pt>
                <c:pt idx="373">
                  <c:v>40617</c:v>
                </c:pt>
                <c:pt idx="374">
                  <c:v>40648</c:v>
                </c:pt>
                <c:pt idx="375">
                  <c:v>40678</c:v>
                </c:pt>
                <c:pt idx="376">
                  <c:v>40709</c:v>
                </c:pt>
                <c:pt idx="377">
                  <c:v>40739</c:v>
                </c:pt>
                <c:pt idx="378">
                  <c:v>40770</c:v>
                </c:pt>
                <c:pt idx="379">
                  <c:v>40801</c:v>
                </c:pt>
                <c:pt idx="380">
                  <c:v>40831</c:v>
                </c:pt>
                <c:pt idx="381">
                  <c:v>40862</c:v>
                </c:pt>
                <c:pt idx="382">
                  <c:v>40892</c:v>
                </c:pt>
                <c:pt idx="383">
                  <c:v>40923</c:v>
                </c:pt>
                <c:pt idx="384">
                  <c:v>40954</c:v>
                </c:pt>
                <c:pt idx="385">
                  <c:v>40983</c:v>
                </c:pt>
                <c:pt idx="386">
                  <c:v>41014</c:v>
                </c:pt>
                <c:pt idx="387">
                  <c:v>41044</c:v>
                </c:pt>
                <c:pt idx="388">
                  <c:v>41075</c:v>
                </c:pt>
                <c:pt idx="389">
                  <c:v>41105</c:v>
                </c:pt>
                <c:pt idx="390">
                  <c:v>41136</c:v>
                </c:pt>
                <c:pt idx="391">
                  <c:v>41167</c:v>
                </c:pt>
                <c:pt idx="392">
                  <c:v>41197</c:v>
                </c:pt>
                <c:pt idx="393">
                  <c:v>41228</c:v>
                </c:pt>
                <c:pt idx="394">
                  <c:v>41258</c:v>
                </c:pt>
                <c:pt idx="395">
                  <c:v>41289</c:v>
                </c:pt>
                <c:pt idx="396">
                  <c:v>41320</c:v>
                </c:pt>
                <c:pt idx="397">
                  <c:v>41348</c:v>
                </c:pt>
                <c:pt idx="398">
                  <c:v>41379</c:v>
                </c:pt>
                <c:pt idx="399">
                  <c:v>41409</c:v>
                </c:pt>
                <c:pt idx="400">
                  <c:v>41440</c:v>
                </c:pt>
                <c:pt idx="401">
                  <c:v>41470</c:v>
                </c:pt>
                <c:pt idx="402">
                  <c:v>41501</c:v>
                </c:pt>
                <c:pt idx="403">
                  <c:v>41532</c:v>
                </c:pt>
                <c:pt idx="404">
                  <c:v>41562</c:v>
                </c:pt>
                <c:pt idx="405">
                  <c:v>41593</c:v>
                </c:pt>
                <c:pt idx="406">
                  <c:v>41609</c:v>
                </c:pt>
                <c:pt idx="407" formatCode="mmm\-yy">
                  <c:v>41640</c:v>
                </c:pt>
              </c:numCache>
            </c:numRef>
          </c:cat>
          <c:val>
            <c:numRef>
              <c:f>'Data 1'!$G$725:$G$1132</c:f>
              <c:numCache>
                <c:formatCode>General</c:formatCode>
                <c:ptCount val="408"/>
                <c:pt idx="155">
                  <c:v>6</c:v>
                </c:pt>
                <c:pt idx="156">
                  <c:v>3.5</c:v>
                </c:pt>
                <c:pt idx="157">
                  <c:v>2.6666666666666665</c:v>
                </c:pt>
                <c:pt idx="158">
                  <c:v>1.6666666666666667</c:v>
                </c:pt>
                <c:pt idx="159">
                  <c:v>1.6666666666666667</c:v>
                </c:pt>
                <c:pt idx="160">
                  <c:v>2</c:v>
                </c:pt>
                <c:pt idx="161">
                  <c:v>3.6666666666666665</c:v>
                </c:pt>
                <c:pt idx="162">
                  <c:v>3.3333333333333335</c:v>
                </c:pt>
                <c:pt idx="163">
                  <c:v>3</c:v>
                </c:pt>
                <c:pt idx="164">
                  <c:v>0.33333333333333331</c:v>
                </c:pt>
                <c:pt idx="165">
                  <c:v>0.33333333333333331</c:v>
                </c:pt>
                <c:pt idx="166">
                  <c:v>0</c:v>
                </c:pt>
                <c:pt idx="167">
                  <c:v>0</c:v>
                </c:pt>
                <c:pt idx="168">
                  <c:v>0</c:v>
                </c:pt>
                <c:pt idx="169">
                  <c:v>0</c:v>
                </c:pt>
                <c:pt idx="170">
                  <c:v>0</c:v>
                </c:pt>
                <c:pt idx="171">
                  <c:v>12</c:v>
                </c:pt>
                <c:pt idx="172">
                  <c:v>13.5</c:v>
                </c:pt>
                <c:pt idx="173">
                  <c:v>11</c:v>
                </c:pt>
                <c:pt idx="174">
                  <c:v>7</c:v>
                </c:pt>
                <c:pt idx="175">
                  <c:v>3.3333333333333335</c:v>
                </c:pt>
                <c:pt idx="176">
                  <c:v>10.666666666666712</c:v>
                </c:pt>
                <c:pt idx="177">
                  <c:v>10.666666666666712</c:v>
                </c:pt>
                <c:pt idx="178">
                  <c:v>14</c:v>
                </c:pt>
                <c:pt idx="179">
                  <c:v>7</c:v>
                </c:pt>
                <c:pt idx="180">
                  <c:v>7</c:v>
                </c:pt>
                <c:pt idx="181">
                  <c:v>0.5</c:v>
                </c:pt>
                <c:pt idx="182">
                  <c:v>0.5</c:v>
                </c:pt>
                <c:pt idx="183">
                  <c:v>1</c:v>
                </c:pt>
                <c:pt idx="184">
                  <c:v>0</c:v>
                </c:pt>
                <c:pt idx="185">
                  <c:v>0</c:v>
                </c:pt>
                <c:pt idx="186">
                  <c:v>0</c:v>
                </c:pt>
                <c:pt idx="187">
                  <c:v>0</c:v>
                </c:pt>
                <c:pt idx="188">
                  <c:v>0</c:v>
                </c:pt>
                <c:pt idx="189">
                  <c:v>7</c:v>
                </c:pt>
                <c:pt idx="190">
                  <c:v>3.5</c:v>
                </c:pt>
                <c:pt idx="191">
                  <c:v>5</c:v>
                </c:pt>
                <c:pt idx="192">
                  <c:v>4.3333333333333561</c:v>
                </c:pt>
                <c:pt idx="193">
                  <c:v>7.666666666666667</c:v>
                </c:pt>
                <c:pt idx="194">
                  <c:v>9.6666666666666767</c:v>
                </c:pt>
                <c:pt idx="195">
                  <c:v>10</c:v>
                </c:pt>
                <c:pt idx="196">
                  <c:v>11.666666666666712</c:v>
                </c:pt>
                <c:pt idx="197">
                  <c:v>10.5</c:v>
                </c:pt>
                <c:pt idx="198">
                  <c:v>8</c:v>
                </c:pt>
                <c:pt idx="199">
                  <c:v>26</c:v>
                </c:pt>
                <c:pt idx="200">
                  <c:v>25.666666666666668</c:v>
                </c:pt>
                <c:pt idx="201">
                  <c:v>36.666666666666359</c:v>
                </c:pt>
                <c:pt idx="202">
                  <c:v>29</c:v>
                </c:pt>
                <c:pt idx="203">
                  <c:v>23</c:v>
                </c:pt>
                <c:pt idx="204">
                  <c:v>22.333333333333183</c:v>
                </c:pt>
                <c:pt idx="205">
                  <c:v>26</c:v>
                </c:pt>
                <c:pt idx="206">
                  <c:v>31.666666666666668</c:v>
                </c:pt>
                <c:pt idx="207">
                  <c:v>21</c:v>
                </c:pt>
                <c:pt idx="208">
                  <c:v>18</c:v>
                </c:pt>
                <c:pt idx="209">
                  <c:v>10.666666666666712</c:v>
                </c:pt>
                <c:pt idx="210">
                  <c:v>32</c:v>
                </c:pt>
                <c:pt idx="211">
                  <c:v>48.333333333333336</c:v>
                </c:pt>
                <c:pt idx="212">
                  <c:v>61.666666666666359</c:v>
                </c:pt>
                <c:pt idx="213">
                  <c:v>42.333333333333336</c:v>
                </c:pt>
                <c:pt idx="214">
                  <c:v>28.666666666666668</c:v>
                </c:pt>
                <c:pt idx="215">
                  <c:v>27.333333333333183</c:v>
                </c:pt>
                <c:pt idx="216">
                  <c:v>60.333333333333336</c:v>
                </c:pt>
                <c:pt idx="217">
                  <c:v>72</c:v>
                </c:pt>
                <c:pt idx="218">
                  <c:v>87</c:v>
                </c:pt>
                <c:pt idx="219">
                  <c:v>68.666666666666671</c:v>
                </c:pt>
                <c:pt idx="220">
                  <c:v>57</c:v>
                </c:pt>
                <c:pt idx="221">
                  <c:v>55.666666666666359</c:v>
                </c:pt>
                <c:pt idx="222">
                  <c:v>47.333333333333336</c:v>
                </c:pt>
                <c:pt idx="223">
                  <c:v>46.333333333333336</c:v>
                </c:pt>
                <c:pt idx="224">
                  <c:v>41.333333333333336</c:v>
                </c:pt>
                <c:pt idx="225">
                  <c:v>53</c:v>
                </c:pt>
                <c:pt idx="226">
                  <c:v>54</c:v>
                </c:pt>
                <c:pt idx="227">
                  <c:v>41.666666666666359</c:v>
                </c:pt>
                <c:pt idx="228">
                  <c:v>36.333333333333336</c:v>
                </c:pt>
                <c:pt idx="229">
                  <c:v>41.666666666666359</c:v>
                </c:pt>
                <c:pt idx="230">
                  <c:v>105</c:v>
                </c:pt>
                <c:pt idx="231">
                  <c:v>97.333333333333258</c:v>
                </c:pt>
                <c:pt idx="232">
                  <c:v>88</c:v>
                </c:pt>
                <c:pt idx="233">
                  <c:v>19</c:v>
                </c:pt>
                <c:pt idx="234">
                  <c:v>20.333333333333183</c:v>
                </c:pt>
                <c:pt idx="235">
                  <c:v>20.666666666666668</c:v>
                </c:pt>
                <c:pt idx="236">
                  <c:v>22.333333333333183</c:v>
                </c:pt>
                <c:pt idx="237">
                  <c:v>19.333333333333183</c:v>
                </c:pt>
                <c:pt idx="238">
                  <c:v>18.333333333333183</c:v>
                </c:pt>
                <c:pt idx="239">
                  <c:v>27</c:v>
                </c:pt>
                <c:pt idx="240">
                  <c:v>22.333333333333183</c:v>
                </c:pt>
                <c:pt idx="241">
                  <c:v>34.333333333333336</c:v>
                </c:pt>
                <c:pt idx="242">
                  <c:v>24</c:v>
                </c:pt>
                <c:pt idx="243">
                  <c:v>34.666666666666359</c:v>
                </c:pt>
                <c:pt idx="244">
                  <c:v>17.666666666666668</c:v>
                </c:pt>
                <c:pt idx="245">
                  <c:v>19.333333333333183</c:v>
                </c:pt>
                <c:pt idx="246">
                  <c:v>13.666666666666712</c:v>
                </c:pt>
                <c:pt idx="247">
                  <c:v>18.333333333333183</c:v>
                </c:pt>
                <c:pt idx="248">
                  <c:v>16.333333333333183</c:v>
                </c:pt>
                <c:pt idx="249">
                  <c:v>11.333333333333334</c:v>
                </c:pt>
                <c:pt idx="250">
                  <c:v>9</c:v>
                </c:pt>
                <c:pt idx="251">
                  <c:v>12</c:v>
                </c:pt>
                <c:pt idx="252">
                  <c:v>19.333333333333183</c:v>
                </c:pt>
                <c:pt idx="253">
                  <c:v>26.333333333333183</c:v>
                </c:pt>
                <c:pt idx="254">
                  <c:v>22</c:v>
                </c:pt>
                <c:pt idx="255">
                  <c:v>35.333333333333336</c:v>
                </c:pt>
                <c:pt idx="256">
                  <c:v>28</c:v>
                </c:pt>
                <c:pt idx="257">
                  <c:v>30</c:v>
                </c:pt>
                <c:pt idx="258">
                  <c:v>18</c:v>
                </c:pt>
                <c:pt idx="259">
                  <c:v>15.666666666666712</c:v>
                </c:pt>
                <c:pt idx="260">
                  <c:v>15.666666666666712</c:v>
                </c:pt>
                <c:pt idx="261">
                  <c:v>9.3333333333333357</c:v>
                </c:pt>
                <c:pt idx="262">
                  <c:v>10.666666666666712</c:v>
                </c:pt>
                <c:pt idx="263">
                  <c:v>10.666666666666712</c:v>
                </c:pt>
                <c:pt idx="264">
                  <c:v>9</c:v>
                </c:pt>
                <c:pt idx="265">
                  <c:v>7.666666666666667</c:v>
                </c:pt>
                <c:pt idx="266">
                  <c:v>6.3333333333333561</c:v>
                </c:pt>
                <c:pt idx="267">
                  <c:v>7.3333333333333561</c:v>
                </c:pt>
                <c:pt idx="268">
                  <c:v>6.3333333333333561</c:v>
                </c:pt>
                <c:pt idx="269">
                  <c:v>15</c:v>
                </c:pt>
                <c:pt idx="270">
                  <c:v>15.666666666666712</c:v>
                </c:pt>
                <c:pt idx="271">
                  <c:v>16.333333333333183</c:v>
                </c:pt>
                <c:pt idx="272">
                  <c:v>6.666666666666667</c:v>
                </c:pt>
                <c:pt idx="273">
                  <c:v>7</c:v>
                </c:pt>
                <c:pt idx="274">
                  <c:v>5</c:v>
                </c:pt>
                <c:pt idx="275">
                  <c:v>7</c:v>
                </c:pt>
                <c:pt idx="276">
                  <c:v>5.3333333333333561</c:v>
                </c:pt>
                <c:pt idx="277">
                  <c:v>8.3333333333333357</c:v>
                </c:pt>
                <c:pt idx="278">
                  <c:v>9</c:v>
                </c:pt>
                <c:pt idx="279">
                  <c:v>12.333333333333334</c:v>
                </c:pt>
                <c:pt idx="280">
                  <c:v>24</c:v>
                </c:pt>
                <c:pt idx="281">
                  <c:v>22.333333333333183</c:v>
                </c:pt>
                <c:pt idx="282">
                  <c:v>18.666666666666668</c:v>
                </c:pt>
                <c:pt idx="283">
                  <c:v>4.666666666666667</c:v>
                </c:pt>
                <c:pt idx="284">
                  <c:v>7</c:v>
                </c:pt>
                <c:pt idx="285">
                  <c:v>12.666666666666712</c:v>
                </c:pt>
                <c:pt idx="286">
                  <c:v>13</c:v>
                </c:pt>
                <c:pt idx="287">
                  <c:v>10.333333333333334</c:v>
                </c:pt>
                <c:pt idx="288">
                  <c:v>6</c:v>
                </c:pt>
                <c:pt idx="289">
                  <c:v>11</c:v>
                </c:pt>
                <c:pt idx="290">
                  <c:v>18.333333333333183</c:v>
                </c:pt>
                <c:pt idx="291">
                  <c:v>24.333333333333183</c:v>
                </c:pt>
                <c:pt idx="292">
                  <c:v>33</c:v>
                </c:pt>
                <c:pt idx="293">
                  <c:v>29.666666666666668</c:v>
                </c:pt>
                <c:pt idx="294">
                  <c:v>25.333333333333183</c:v>
                </c:pt>
                <c:pt idx="295">
                  <c:v>22</c:v>
                </c:pt>
                <c:pt idx="296">
                  <c:v>24.333333333333183</c:v>
                </c:pt>
                <c:pt idx="297">
                  <c:v>34</c:v>
                </c:pt>
                <c:pt idx="298">
                  <c:v>32.333333333333336</c:v>
                </c:pt>
                <c:pt idx="299">
                  <c:v>37.333333333333336</c:v>
                </c:pt>
                <c:pt idx="300">
                  <c:v>29.666666666666668</c:v>
                </c:pt>
                <c:pt idx="301">
                  <c:v>31.666666666666668</c:v>
                </c:pt>
                <c:pt idx="302">
                  <c:v>33.333333333333336</c:v>
                </c:pt>
                <c:pt idx="303">
                  <c:v>45.333333333333336</c:v>
                </c:pt>
                <c:pt idx="304">
                  <c:v>40.333333333333336</c:v>
                </c:pt>
                <c:pt idx="305">
                  <c:v>36.666666666666359</c:v>
                </c:pt>
                <c:pt idx="306">
                  <c:v>24</c:v>
                </c:pt>
                <c:pt idx="307">
                  <c:v>25</c:v>
                </c:pt>
                <c:pt idx="308">
                  <c:v>19.333333333333183</c:v>
                </c:pt>
                <c:pt idx="309">
                  <c:v>26.333333333333183</c:v>
                </c:pt>
                <c:pt idx="310">
                  <c:v>23.666666666666668</c:v>
                </c:pt>
                <c:pt idx="311">
                  <c:v>27</c:v>
                </c:pt>
                <c:pt idx="312">
                  <c:v>19.333333333333183</c:v>
                </c:pt>
                <c:pt idx="313">
                  <c:v>23.666666666666668</c:v>
                </c:pt>
                <c:pt idx="314">
                  <c:v>23.333333333333183</c:v>
                </c:pt>
                <c:pt idx="315">
                  <c:v>27.333333333333183</c:v>
                </c:pt>
                <c:pt idx="316">
                  <c:v>28.666666666666668</c:v>
                </c:pt>
                <c:pt idx="317">
                  <c:v>24.333333333333183</c:v>
                </c:pt>
                <c:pt idx="318">
                  <c:v>20.333333333333183</c:v>
                </c:pt>
                <c:pt idx="319">
                  <c:v>16</c:v>
                </c:pt>
                <c:pt idx="320">
                  <c:v>24</c:v>
                </c:pt>
                <c:pt idx="321">
                  <c:v>27</c:v>
                </c:pt>
                <c:pt idx="322">
                  <c:v>29.333333333333183</c:v>
                </c:pt>
                <c:pt idx="323">
                  <c:v>20</c:v>
                </c:pt>
                <c:pt idx="324">
                  <c:v>20.333333333333183</c:v>
                </c:pt>
                <c:pt idx="325">
                  <c:v>22.666666666666668</c:v>
                </c:pt>
                <c:pt idx="326">
                  <c:v>26</c:v>
                </c:pt>
                <c:pt idx="327">
                  <c:v>29.666666666666668</c:v>
                </c:pt>
                <c:pt idx="328">
                  <c:v>35.666666666666359</c:v>
                </c:pt>
                <c:pt idx="329">
                  <c:v>38.333333333333336</c:v>
                </c:pt>
                <c:pt idx="330">
                  <c:v>40.333333333333336</c:v>
                </c:pt>
                <c:pt idx="331">
                  <c:v>34.333333333333336</c:v>
                </c:pt>
                <c:pt idx="332">
                  <c:v>29</c:v>
                </c:pt>
                <c:pt idx="333">
                  <c:v>21.666666666666668</c:v>
                </c:pt>
                <c:pt idx="334">
                  <c:v>17</c:v>
                </c:pt>
                <c:pt idx="335">
                  <c:v>17.333333333333183</c:v>
                </c:pt>
                <c:pt idx="336">
                  <c:v>17.333333333333183</c:v>
                </c:pt>
                <c:pt idx="337">
                  <c:v>20.333333333333183</c:v>
                </c:pt>
                <c:pt idx="338">
                  <c:v>21</c:v>
                </c:pt>
                <c:pt idx="339">
                  <c:v>20.666666666666668</c:v>
                </c:pt>
                <c:pt idx="340">
                  <c:v>18.333333333333183</c:v>
                </c:pt>
                <c:pt idx="341">
                  <c:v>23.333333333333183</c:v>
                </c:pt>
                <c:pt idx="342">
                  <c:v>30.333333333333183</c:v>
                </c:pt>
                <c:pt idx="343">
                  <c:v>36</c:v>
                </c:pt>
                <c:pt idx="344">
                  <c:v>40.666666666666359</c:v>
                </c:pt>
                <c:pt idx="345">
                  <c:v>37.666666666666359</c:v>
                </c:pt>
                <c:pt idx="346">
                  <c:v>40</c:v>
                </c:pt>
                <c:pt idx="347">
                  <c:v>37.666666666666359</c:v>
                </c:pt>
                <c:pt idx="348">
                  <c:v>37.333333333333336</c:v>
                </c:pt>
                <c:pt idx="349">
                  <c:v>32</c:v>
                </c:pt>
                <c:pt idx="350">
                  <c:v>29</c:v>
                </c:pt>
                <c:pt idx="351">
                  <c:v>36.666666666666359</c:v>
                </c:pt>
                <c:pt idx="352">
                  <c:v>45.666666666666359</c:v>
                </c:pt>
                <c:pt idx="353">
                  <c:v>47</c:v>
                </c:pt>
                <c:pt idx="354">
                  <c:v>41</c:v>
                </c:pt>
                <c:pt idx="355">
                  <c:v>36</c:v>
                </c:pt>
                <c:pt idx="356">
                  <c:v>49.666666666666359</c:v>
                </c:pt>
                <c:pt idx="357">
                  <c:v>53.333333333333336</c:v>
                </c:pt>
                <c:pt idx="358">
                  <c:v>61</c:v>
                </c:pt>
                <c:pt idx="359">
                  <c:v>48</c:v>
                </c:pt>
                <c:pt idx="360">
                  <c:v>52</c:v>
                </c:pt>
                <c:pt idx="361">
                  <c:v>45.333333333333336</c:v>
                </c:pt>
                <c:pt idx="362">
                  <c:v>46.666666666666359</c:v>
                </c:pt>
                <c:pt idx="363">
                  <c:v>39.333333333333336</c:v>
                </c:pt>
                <c:pt idx="364">
                  <c:v>34.666666666666359</c:v>
                </c:pt>
                <c:pt idx="365">
                  <c:v>45.333333333333336</c:v>
                </c:pt>
                <c:pt idx="366">
                  <c:v>45.333333333333336</c:v>
                </c:pt>
                <c:pt idx="367">
                  <c:v>55.333333333333336</c:v>
                </c:pt>
                <c:pt idx="368">
                  <c:v>40</c:v>
                </c:pt>
                <c:pt idx="369">
                  <c:v>38.666666666666359</c:v>
                </c:pt>
                <c:pt idx="370">
                  <c:v>31.666666666666668</c:v>
                </c:pt>
                <c:pt idx="371">
                  <c:v>48</c:v>
                </c:pt>
                <c:pt idx="372">
                  <c:v>47.333333333333336</c:v>
                </c:pt>
                <c:pt idx="373">
                  <c:v>46</c:v>
                </c:pt>
                <c:pt idx="374">
                  <c:v>35.666666666666359</c:v>
                </c:pt>
                <c:pt idx="375">
                  <c:v>38</c:v>
                </c:pt>
                <c:pt idx="376">
                  <c:v>38</c:v>
                </c:pt>
                <c:pt idx="377">
                  <c:v>45</c:v>
                </c:pt>
                <c:pt idx="378">
                  <c:v>44</c:v>
                </c:pt>
                <c:pt idx="379">
                  <c:v>43.666666666666359</c:v>
                </c:pt>
                <c:pt idx="380">
                  <c:v>40</c:v>
                </c:pt>
                <c:pt idx="381">
                  <c:v>50</c:v>
                </c:pt>
                <c:pt idx="382">
                  <c:v>56</c:v>
                </c:pt>
                <c:pt idx="383">
                  <c:v>65</c:v>
                </c:pt>
                <c:pt idx="384">
                  <c:v>68</c:v>
                </c:pt>
                <c:pt idx="385">
                  <c:v>74</c:v>
                </c:pt>
                <c:pt idx="386">
                  <c:v>61.666666666666359</c:v>
                </c:pt>
                <c:pt idx="387">
                  <c:v>65</c:v>
                </c:pt>
                <c:pt idx="388">
                  <c:v>56.666666666666359</c:v>
                </c:pt>
                <c:pt idx="389">
                  <c:v>68.666666666666671</c:v>
                </c:pt>
                <c:pt idx="390">
                  <c:v>61</c:v>
                </c:pt>
                <c:pt idx="391">
                  <c:v>68.333333333333258</c:v>
                </c:pt>
                <c:pt idx="392">
                  <c:v>65</c:v>
                </c:pt>
                <c:pt idx="393">
                  <c:v>69.333333333333258</c:v>
                </c:pt>
                <c:pt idx="394">
                  <c:v>70.333333333333258</c:v>
                </c:pt>
                <c:pt idx="395">
                  <c:v>69.333333333333258</c:v>
                </c:pt>
                <c:pt idx="396">
                  <c:v>86.333333333333258</c:v>
                </c:pt>
                <c:pt idx="397">
                  <c:v>96.333333333333258</c:v>
                </c:pt>
                <c:pt idx="398">
                  <c:v>119</c:v>
                </c:pt>
                <c:pt idx="399">
                  <c:v>119.333333333333</c:v>
                </c:pt>
                <c:pt idx="400">
                  <c:v>125.66666666666667</c:v>
                </c:pt>
                <c:pt idx="401">
                  <c:v>114.333333333333</c:v>
                </c:pt>
                <c:pt idx="402">
                  <c:v>94.666666666666671</c:v>
                </c:pt>
                <c:pt idx="403">
                  <c:v>87.666666666666671</c:v>
                </c:pt>
                <c:pt idx="404">
                  <c:v>93</c:v>
                </c:pt>
                <c:pt idx="405">
                  <c:v>138.333333333334</c:v>
                </c:pt>
                <c:pt idx="406">
                  <c:v>202</c:v>
                </c:pt>
                <c:pt idx="407">
                  <c:v>202</c:v>
                </c:pt>
              </c:numCache>
            </c:numRef>
          </c:val>
        </c:ser>
        <c:ser>
          <c:idx val="1"/>
          <c:order val="1"/>
          <c:tx>
            <c:v>Asia</c:v>
          </c:tx>
          <c:cat>
            <c:numRef>
              <c:f>'Data 1'!$A$725:$A$1132</c:f>
              <c:numCache>
                <c:formatCode>mmm\-yyyy</c:formatCode>
                <c:ptCount val="408"/>
                <c:pt idx="0">
                  <c:v>29266</c:v>
                </c:pt>
                <c:pt idx="1">
                  <c:v>29295</c:v>
                </c:pt>
                <c:pt idx="2">
                  <c:v>29326</c:v>
                </c:pt>
                <c:pt idx="3">
                  <c:v>29356</c:v>
                </c:pt>
                <c:pt idx="4">
                  <c:v>29387</c:v>
                </c:pt>
                <c:pt idx="5">
                  <c:v>29417</c:v>
                </c:pt>
                <c:pt idx="6">
                  <c:v>29448</c:v>
                </c:pt>
                <c:pt idx="7">
                  <c:v>29479</c:v>
                </c:pt>
                <c:pt idx="8">
                  <c:v>29509</c:v>
                </c:pt>
                <c:pt idx="9">
                  <c:v>29540</c:v>
                </c:pt>
                <c:pt idx="10">
                  <c:v>29570</c:v>
                </c:pt>
                <c:pt idx="11">
                  <c:v>29601</c:v>
                </c:pt>
                <c:pt idx="12">
                  <c:v>29632</c:v>
                </c:pt>
                <c:pt idx="13">
                  <c:v>29660</c:v>
                </c:pt>
                <c:pt idx="14">
                  <c:v>29691</c:v>
                </c:pt>
                <c:pt idx="15">
                  <c:v>29721</c:v>
                </c:pt>
                <c:pt idx="16">
                  <c:v>29752</c:v>
                </c:pt>
                <c:pt idx="17">
                  <c:v>29782</c:v>
                </c:pt>
                <c:pt idx="18">
                  <c:v>29813</c:v>
                </c:pt>
                <c:pt idx="19">
                  <c:v>29844</c:v>
                </c:pt>
                <c:pt idx="20">
                  <c:v>29874</c:v>
                </c:pt>
                <c:pt idx="21">
                  <c:v>29905</c:v>
                </c:pt>
                <c:pt idx="22">
                  <c:v>29935</c:v>
                </c:pt>
                <c:pt idx="23">
                  <c:v>29966</c:v>
                </c:pt>
                <c:pt idx="24">
                  <c:v>29997</c:v>
                </c:pt>
                <c:pt idx="25">
                  <c:v>30025</c:v>
                </c:pt>
                <c:pt idx="26">
                  <c:v>30056</c:v>
                </c:pt>
                <c:pt idx="27">
                  <c:v>30086</c:v>
                </c:pt>
                <c:pt idx="28">
                  <c:v>30117</c:v>
                </c:pt>
                <c:pt idx="29">
                  <c:v>30147</c:v>
                </c:pt>
                <c:pt idx="30">
                  <c:v>30178</c:v>
                </c:pt>
                <c:pt idx="31">
                  <c:v>30209</c:v>
                </c:pt>
                <c:pt idx="32">
                  <c:v>30239</c:v>
                </c:pt>
                <c:pt idx="33">
                  <c:v>30270</c:v>
                </c:pt>
                <c:pt idx="34">
                  <c:v>30300</c:v>
                </c:pt>
                <c:pt idx="35">
                  <c:v>30331</c:v>
                </c:pt>
                <c:pt idx="36">
                  <c:v>30362</c:v>
                </c:pt>
                <c:pt idx="37">
                  <c:v>30390</c:v>
                </c:pt>
                <c:pt idx="38">
                  <c:v>30421</c:v>
                </c:pt>
                <c:pt idx="39">
                  <c:v>30451</c:v>
                </c:pt>
                <c:pt idx="40">
                  <c:v>30482</c:v>
                </c:pt>
                <c:pt idx="41">
                  <c:v>30512</c:v>
                </c:pt>
                <c:pt idx="42">
                  <c:v>30543</c:v>
                </c:pt>
                <c:pt idx="43">
                  <c:v>30574</c:v>
                </c:pt>
                <c:pt idx="44">
                  <c:v>30604</c:v>
                </c:pt>
                <c:pt idx="45">
                  <c:v>30635</c:v>
                </c:pt>
                <c:pt idx="46">
                  <c:v>30665</c:v>
                </c:pt>
                <c:pt idx="47">
                  <c:v>30696</c:v>
                </c:pt>
                <c:pt idx="48">
                  <c:v>30727</c:v>
                </c:pt>
                <c:pt idx="49">
                  <c:v>30756</c:v>
                </c:pt>
                <c:pt idx="50">
                  <c:v>30787</c:v>
                </c:pt>
                <c:pt idx="51">
                  <c:v>30817</c:v>
                </c:pt>
                <c:pt idx="52">
                  <c:v>30848</c:v>
                </c:pt>
                <c:pt idx="53">
                  <c:v>30878</c:v>
                </c:pt>
                <c:pt idx="54">
                  <c:v>30909</c:v>
                </c:pt>
                <c:pt idx="55">
                  <c:v>30940</c:v>
                </c:pt>
                <c:pt idx="56">
                  <c:v>30970</c:v>
                </c:pt>
                <c:pt idx="57">
                  <c:v>31001</c:v>
                </c:pt>
                <c:pt idx="58">
                  <c:v>31031</c:v>
                </c:pt>
                <c:pt idx="59">
                  <c:v>31062</c:v>
                </c:pt>
                <c:pt idx="60">
                  <c:v>31093</c:v>
                </c:pt>
                <c:pt idx="61">
                  <c:v>31121</c:v>
                </c:pt>
                <c:pt idx="62">
                  <c:v>31152</c:v>
                </c:pt>
                <c:pt idx="63">
                  <c:v>31182</c:v>
                </c:pt>
                <c:pt idx="64">
                  <c:v>31213</c:v>
                </c:pt>
                <c:pt idx="65">
                  <c:v>31243</c:v>
                </c:pt>
                <c:pt idx="66">
                  <c:v>31274</c:v>
                </c:pt>
                <c:pt idx="67">
                  <c:v>31305</c:v>
                </c:pt>
                <c:pt idx="68">
                  <c:v>31335</c:v>
                </c:pt>
                <c:pt idx="69">
                  <c:v>31366</c:v>
                </c:pt>
                <c:pt idx="70">
                  <c:v>31396</c:v>
                </c:pt>
                <c:pt idx="71">
                  <c:v>31427</c:v>
                </c:pt>
                <c:pt idx="72">
                  <c:v>31458</c:v>
                </c:pt>
                <c:pt idx="73">
                  <c:v>31486</c:v>
                </c:pt>
                <c:pt idx="74">
                  <c:v>31517</c:v>
                </c:pt>
                <c:pt idx="75">
                  <c:v>31547</c:v>
                </c:pt>
                <c:pt idx="76">
                  <c:v>31578</c:v>
                </c:pt>
                <c:pt idx="77">
                  <c:v>31608</c:v>
                </c:pt>
                <c:pt idx="78">
                  <c:v>31639</c:v>
                </c:pt>
                <c:pt idx="79">
                  <c:v>31670</c:v>
                </c:pt>
                <c:pt idx="80">
                  <c:v>31700</c:v>
                </c:pt>
                <c:pt idx="81">
                  <c:v>31731</c:v>
                </c:pt>
                <c:pt idx="82">
                  <c:v>31761</c:v>
                </c:pt>
                <c:pt idx="83">
                  <c:v>31792</c:v>
                </c:pt>
                <c:pt idx="84">
                  <c:v>31823</c:v>
                </c:pt>
                <c:pt idx="85">
                  <c:v>31851</c:v>
                </c:pt>
                <c:pt idx="86">
                  <c:v>31882</c:v>
                </c:pt>
                <c:pt idx="87">
                  <c:v>31912</c:v>
                </c:pt>
                <c:pt idx="88">
                  <c:v>31943</c:v>
                </c:pt>
                <c:pt idx="89">
                  <c:v>31973</c:v>
                </c:pt>
                <c:pt idx="90">
                  <c:v>32004</c:v>
                </c:pt>
                <c:pt idx="91">
                  <c:v>32035</c:v>
                </c:pt>
                <c:pt idx="92">
                  <c:v>32065</c:v>
                </c:pt>
                <c:pt idx="93">
                  <c:v>32096</c:v>
                </c:pt>
                <c:pt idx="94">
                  <c:v>32126</c:v>
                </c:pt>
                <c:pt idx="95">
                  <c:v>32157</c:v>
                </c:pt>
                <c:pt idx="96">
                  <c:v>32188</c:v>
                </c:pt>
                <c:pt idx="97">
                  <c:v>32217</c:v>
                </c:pt>
                <c:pt idx="98">
                  <c:v>32248</c:v>
                </c:pt>
                <c:pt idx="99">
                  <c:v>32278</c:v>
                </c:pt>
                <c:pt idx="100">
                  <c:v>32309</c:v>
                </c:pt>
                <c:pt idx="101">
                  <c:v>32339</c:v>
                </c:pt>
                <c:pt idx="102">
                  <c:v>32370</c:v>
                </c:pt>
                <c:pt idx="103">
                  <c:v>32401</c:v>
                </c:pt>
                <c:pt idx="104">
                  <c:v>32431</c:v>
                </c:pt>
                <c:pt idx="105">
                  <c:v>32462</c:v>
                </c:pt>
                <c:pt idx="106">
                  <c:v>32492</c:v>
                </c:pt>
                <c:pt idx="107">
                  <c:v>32523</c:v>
                </c:pt>
                <c:pt idx="108">
                  <c:v>32554</c:v>
                </c:pt>
                <c:pt idx="109">
                  <c:v>32582</c:v>
                </c:pt>
                <c:pt idx="110">
                  <c:v>32613</c:v>
                </c:pt>
                <c:pt idx="111">
                  <c:v>32643</c:v>
                </c:pt>
                <c:pt idx="112">
                  <c:v>32674</c:v>
                </c:pt>
                <c:pt idx="113">
                  <c:v>32704</c:v>
                </c:pt>
                <c:pt idx="114">
                  <c:v>32735</c:v>
                </c:pt>
                <c:pt idx="115">
                  <c:v>32766</c:v>
                </c:pt>
                <c:pt idx="116">
                  <c:v>32796</c:v>
                </c:pt>
                <c:pt idx="117">
                  <c:v>32827</c:v>
                </c:pt>
                <c:pt idx="118">
                  <c:v>32857</c:v>
                </c:pt>
                <c:pt idx="119">
                  <c:v>32888</c:v>
                </c:pt>
                <c:pt idx="120">
                  <c:v>32919</c:v>
                </c:pt>
                <c:pt idx="121">
                  <c:v>32947</c:v>
                </c:pt>
                <c:pt idx="122">
                  <c:v>32978</c:v>
                </c:pt>
                <c:pt idx="123">
                  <c:v>33008</c:v>
                </c:pt>
                <c:pt idx="124">
                  <c:v>33039</c:v>
                </c:pt>
                <c:pt idx="125">
                  <c:v>33069</c:v>
                </c:pt>
                <c:pt idx="126">
                  <c:v>33100</c:v>
                </c:pt>
                <c:pt idx="127">
                  <c:v>33131</c:v>
                </c:pt>
                <c:pt idx="128">
                  <c:v>33161</c:v>
                </c:pt>
                <c:pt idx="129">
                  <c:v>33192</c:v>
                </c:pt>
                <c:pt idx="130">
                  <c:v>33222</c:v>
                </c:pt>
                <c:pt idx="131">
                  <c:v>33253</c:v>
                </c:pt>
                <c:pt idx="132">
                  <c:v>33284</c:v>
                </c:pt>
                <c:pt idx="133">
                  <c:v>33312</c:v>
                </c:pt>
                <c:pt idx="134">
                  <c:v>33343</c:v>
                </c:pt>
                <c:pt idx="135">
                  <c:v>33373</c:v>
                </c:pt>
                <c:pt idx="136">
                  <c:v>33404</c:v>
                </c:pt>
                <c:pt idx="137">
                  <c:v>33434</c:v>
                </c:pt>
                <c:pt idx="138">
                  <c:v>33465</c:v>
                </c:pt>
                <c:pt idx="139">
                  <c:v>33496</c:v>
                </c:pt>
                <c:pt idx="140">
                  <c:v>33526</c:v>
                </c:pt>
                <c:pt idx="141">
                  <c:v>33557</c:v>
                </c:pt>
                <c:pt idx="142">
                  <c:v>33587</c:v>
                </c:pt>
                <c:pt idx="143">
                  <c:v>33618</c:v>
                </c:pt>
                <c:pt idx="144">
                  <c:v>33649</c:v>
                </c:pt>
                <c:pt idx="145">
                  <c:v>33678</c:v>
                </c:pt>
                <c:pt idx="146">
                  <c:v>33709</c:v>
                </c:pt>
                <c:pt idx="147">
                  <c:v>33739</c:v>
                </c:pt>
                <c:pt idx="148">
                  <c:v>33770</c:v>
                </c:pt>
                <c:pt idx="149">
                  <c:v>33800</c:v>
                </c:pt>
                <c:pt idx="150">
                  <c:v>33831</c:v>
                </c:pt>
                <c:pt idx="151">
                  <c:v>33862</c:v>
                </c:pt>
                <c:pt idx="152">
                  <c:v>33892</c:v>
                </c:pt>
                <c:pt idx="153">
                  <c:v>33923</c:v>
                </c:pt>
                <c:pt idx="154">
                  <c:v>33953</c:v>
                </c:pt>
                <c:pt idx="155">
                  <c:v>33984</c:v>
                </c:pt>
                <c:pt idx="156">
                  <c:v>34015</c:v>
                </c:pt>
                <c:pt idx="157">
                  <c:v>34043</c:v>
                </c:pt>
                <c:pt idx="158">
                  <c:v>34074</c:v>
                </c:pt>
                <c:pt idx="159">
                  <c:v>34104</c:v>
                </c:pt>
                <c:pt idx="160">
                  <c:v>34135</c:v>
                </c:pt>
                <c:pt idx="161">
                  <c:v>34165</c:v>
                </c:pt>
                <c:pt idx="162">
                  <c:v>34196</c:v>
                </c:pt>
                <c:pt idx="163">
                  <c:v>34227</c:v>
                </c:pt>
                <c:pt idx="164">
                  <c:v>34257</c:v>
                </c:pt>
                <c:pt idx="165">
                  <c:v>34288</c:v>
                </c:pt>
                <c:pt idx="166">
                  <c:v>34318</c:v>
                </c:pt>
                <c:pt idx="167">
                  <c:v>34349</c:v>
                </c:pt>
                <c:pt idx="168">
                  <c:v>34380</c:v>
                </c:pt>
                <c:pt idx="169">
                  <c:v>34408</c:v>
                </c:pt>
                <c:pt idx="170">
                  <c:v>34439</c:v>
                </c:pt>
                <c:pt idx="171">
                  <c:v>34469</c:v>
                </c:pt>
                <c:pt idx="172">
                  <c:v>34500</c:v>
                </c:pt>
                <c:pt idx="173">
                  <c:v>34530</c:v>
                </c:pt>
                <c:pt idx="174">
                  <c:v>34561</c:v>
                </c:pt>
                <c:pt idx="175">
                  <c:v>34592</c:v>
                </c:pt>
                <c:pt idx="176">
                  <c:v>34622</c:v>
                </c:pt>
                <c:pt idx="177">
                  <c:v>34653</c:v>
                </c:pt>
                <c:pt idx="178">
                  <c:v>34683</c:v>
                </c:pt>
                <c:pt idx="179">
                  <c:v>34714</c:v>
                </c:pt>
                <c:pt idx="180">
                  <c:v>34745</c:v>
                </c:pt>
                <c:pt idx="181">
                  <c:v>34773</c:v>
                </c:pt>
                <c:pt idx="182">
                  <c:v>34804</c:v>
                </c:pt>
                <c:pt idx="183">
                  <c:v>34834</c:v>
                </c:pt>
                <c:pt idx="184">
                  <c:v>34865</c:v>
                </c:pt>
                <c:pt idx="185">
                  <c:v>34895</c:v>
                </c:pt>
                <c:pt idx="186">
                  <c:v>34926</c:v>
                </c:pt>
                <c:pt idx="187">
                  <c:v>34957</c:v>
                </c:pt>
                <c:pt idx="188">
                  <c:v>34987</c:v>
                </c:pt>
                <c:pt idx="189">
                  <c:v>35018</c:v>
                </c:pt>
                <c:pt idx="190">
                  <c:v>35048</c:v>
                </c:pt>
                <c:pt idx="191">
                  <c:v>35079</c:v>
                </c:pt>
                <c:pt idx="192">
                  <c:v>35110</c:v>
                </c:pt>
                <c:pt idx="193">
                  <c:v>35139</c:v>
                </c:pt>
                <c:pt idx="194">
                  <c:v>35170</c:v>
                </c:pt>
                <c:pt idx="195">
                  <c:v>35200</c:v>
                </c:pt>
                <c:pt idx="196">
                  <c:v>35231</c:v>
                </c:pt>
                <c:pt idx="197">
                  <c:v>35261</c:v>
                </c:pt>
                <c:pt idx="198">
                  <c:v>35292</c:v>
                </c:pt>
                <c:pt idx="199">
                  <c:v>35323</c:v>
                </c:pt>
                <c:pt idx="200">
                  <c:v>35353</c:v>
                </c:pt>
                <c:pt idx="201">
                  <c:v>35384</c:v>
                </c:pt>
                <c:pt idx="202">
                  <c:v>35414</c:v>
                </c:pt>
                <c:pt idx="203">
                  <c:v>35445</c:v>
                </c:pt>
                <c:pt idx="204">
                  <c:v>35476</c:v>
                </c:pt>
                <c:pt idx="205">
                  <c:v>35504</c:v>
                </c:pt>
                <c:pt idx="206">
                  <c:v>35535</c:v>
                </c:pt>
                <c:pt idx="207">
                  <c:v>35565</c:v>
                </c:pt>
                <c:pt idx="208">
                  <c:v>35596</c:v>
                </c:pt>
                <c:pt idx="209">
                  <c:v>35626</c:v>
                </c:pt>
                <c:pt idx="210">
                  <c:v>35657</c:v>
                </c:pt>
                <c:pt idx="211">
                  <c:v>35688</c:v>
                </c:pt>
                <c:pt idx="212">
                  <c:v>35718</c:v>
                </c:pt>
                <c:pt idx="213">
                  <c:v>35749</c:v>
                </c:pt>
                <c:pt idx="214">
                  <c:v>35779</c:v>
                </c:pt>
                <c:pt idx="215">
                  <c:v>35810</c:v>
                </c:pt>
                <c:pt idx="216">
                  <c:v>35841</c:v>
                </c:pt>
                <c:pt idx="217">
                  <c:v>35869</c:v>
                </c:pt>
                <c:pt idx="218">
                  <c:v>35900</c:v>
                </c:pt>
                <c:pt idx="219">
                  <c:v>35930</c:v>
                </c:pt>
                <c:pt idx="220">
                  <c:v>35961</c:v>
                </c:pt>
                <c:pt idx="221">
                  <c:v>35991</c:v>
                </c:pt>
                <c:pt idx="222">
                  <c:v>36022</c:v>
                </c:pt>
                <c:pt idx="223">
                  <c:v>36053</c:v>
                </c:pt>
                <c:pt idx="224">
                  <c:v>36083</c:v>
                </c:pt>
                <c:pt idx="225">
                  <c:v>36114</c:v>
                </c:pt>
                <c:pt idx="226">
                  <c:v>36144</c:v>
                </c:pt>
                <c:pt idx="227">
                  <c:v>36175</c:v>
                </c:pt>
                <c:pt idx="228">
                  <c:v>36206</c:v>
                </c:pt>
                <c:pt idx="229">
                  <c:v>36234</c:v>
                </c:pt>
                <c:pt idx="230">
                  <c:v>36265</c:v>
                </c:pt>
                <c:pt idx="231">
                  <c:v>36295</c:v>
                </c:pt>
                <c:pt idx="232">
                  <c:v>36326</c:v>
                </c:pt>
                <c:pt idx="233">
                  <c:v>36356</c:v>
                </c:pt>
                <c:pt idx="234">
                  <c:v>36387</c:v>
                </c:pt>
                <c:pt idx="235">
                  <c:v>36418</c:v>
                </c:pt>
                <c:pt idx="236">
                  <c:v>36448</c:v>
                </c:pt>
                <c:pt idx="237">
                  <c:v>36479</c:v>
                </c:pt>
                <c:pt idx="238">
                  <c:v>36509</c:v>
                </c:pt>
                <c:pt idx="239">
                  <c:v>36540</c:v>
                </c:pt>
                <c:pt idx="240">
                  <c:v>36571</c:v>
                </c:pt>
                <c:pt idx="241">
                  <c:v>36600</c:v>
                </c:pt>
                <c:pt idx="242">
                  <c:v>36631</c:v>
                </c:pt>
                <c:pt idx="243">
                  <c:v>36661</c:v>
                </c:pt>
                <c:pt idx="244">
                  <c:v>36692</c:v>
                </c:pt>
                <c:pt idx="245">
                  <c:v>36722</c:v>
                </c:pt>
                <c:pt idx="246">
                  <c:v>36753</c:v>
                </c:pt>
                <c:pt idx="247">
                  <c:v>36784</c:v>
                </c:pt>
                <c:pt idx="248">
                  <c:v>36814</c:v>
                </c:pt>
                <c:pt idx="249">
                  <c:v>36845</c:v>
                </c:pt>
                <c:pt idx="250">
                  <c:v>36875</c:v>
                </c:pt>
                <c:pt idx="251">
                  <c:v>36906</c:v>
                </c:pt>
                <c:pt idx="252">
                  <c:v>36937</c:v>
                </c:pt>
                <c:pt idx="253">
                  <c:v>36965</c:v>
                </c:pt>
                <c:pt idx="254">
                  <c:v>36996</c:v>
                </c:pt>
                <c:pt idx="255">
                  <c:v>37026</c:v>
                </c:pt>
                <c:pt idx="256">
                  <c:v>37057</c:v>
                </c:pt>
                <c:pt idx="257">
                  <c:v>37087</c:v>
                </c:pt>
                <c:pt idx="258">
                  <c:v>37118</c:v>
                </c:pt>
                <c:pt idx="259">
                  <c:v>37149</c:v>
                </c:pt>
                <c:pt idx="260">
                  <c:v>37179</c:v>
                </c:pt>
                <c:pt idx="261">
                  <c:v>37210</c:v>
                </c:pt>
                <c:pt idx="262">
                  <c:v>37240</c:v>
                </c:pt>
                <c:pt idx="263">
                  <c:v>37271</c:v>
                </c:pt>
                <c:pt idx="264">
                  <c:v>37302</c:v>
                </c:pt>
                <c:pt idx="265">
                  <c:v>37330</c:v>
                </c:pt>
                <c:pt idx="266">
                  <c:v>37361</c:v>
                </c:pt>
                <c:pt idx="267">
                  <c:v>37391</c:v>
                </c:pt>
                <c:pt idx="268">
                  <c:v>37422</c:v>
                </c:pt>
                <c:pt idx="269">
                  <c:v>37452</c:v>
                </c:pt>
                <c:pt idx="270">
                  <c:v>37483</c:v>
                </c:pt>
                <c:pt idx="271">
                  <c:v>37514</c:v>
                </c:pt>
                <c:pt idx="272">
                  <c:v>37544</c:v>
                </c:pt>
                <c:pt idx="273">
                  <c:v>37575</c:v>
                </c:pt>
                <c:pt idx="274">
                  <c:v>37605</c:v>
                </c:pt>
                <c:pt idx="275">
                  <c:v>37636</c:v>
                </c:pt>
                <c:pt idx="276">
                  <c:v>37667</c:v>
                </c:pt>
                <c:pt idx="277">
                  <c:v>37695</c:v>
                </c:pt>
                <c:pt idx="278">
                  <c:v>37726</c:v>
                </c:pt>
                <c:pt idx="279">
                  <c:v>37756</c:v>
                </c:pt>
                <c:pt idx="280">
                  <c:v>37787</c:v>
                </c:pt>
                <c:pt idx="281">
                  <c:v>37817</c:v>
                </c:pt>
                <c:pt idx="282">
                  <c:v>37848</c:v>
                </c:pt>
                <c:pt idx="283">
                  <c:v>37879</c:v>
                </c:pt>
                <c:pt idx="284">
                  <c:v>37909</c:v>
                </c:pt>
                <c:pt idx="285">
                  <c:v>37940</c:v>
                </c:pt>
                <c:pt idx="286">
                  <c:v>37970</c:v>
                </c:pt>
                <c:pt idx="287">
                  <c:v>38001</c:v>
                </c:pt>
                <c:pt idx="288">
                  <c:v>38032</c:v>
                </c:pt>
                <c:pt idx="289">
                  <c:v>38061</c:v>
                </c:pt>
                <c:pt idx="290">
                  <c:v>38092</c:v>
                </c:pt>
                <c:pt idx="291">
                  <c:v>38122</c:v>
                </c:pt>
                <c:pt idx="292">
                  <c:v>38153</c:v>
                </c:pt>
                <c:pt idx="293">
                  <c:v>38183</c:v>
                </c:pt>
                <c:pt idx="294">
                  <c:v>38214</c:v>
                </c:pt>
                <c:pt idx="295">
                  <c:v>38245</c:v>
                </c:pt>
                <c:pt idx="296">
                  <c:v>38275</c:v>
                </c:pt>
                <c:pt idx="297">
                  <c:v>38306</c:v>
                </c:pt>
                <c:pt idx="298">
                  <c:v>38336</c:v>
                </c:pt>
                <c:pt idx="299">
                  <c:v>38367</c:v>
                </c:pt>
                <c:pt idx="300">
                  <c:v>38398</c:v>
                </c:pt>
                <c:pt idx="301">
                  <c:v>38426</c:v>
                </c:pt>
                <c:pt idx="302">
                  <c:v>38457</c:v>
                </c:pt>
                <c:pt idx="303">
                  <c:v>38487</c:v>
                </c:pt>
                <c:pt idx="304">
                  <c:v>38518</c:v>
                </c:pt>
                <c:pt idx="305">
                  <c:v>38548</c:v>
                </c:pt>
                <c:pt idx="306">
                  <c:v>38579</c:v>
                </c:pt>
                <c:pt idx="307">
                  <c:v>38610</c:v>
                </c:pt>
                <c:pt idx="308">
                  <c:v>38640</c:v>
                </c:pt>
                <c:pt idx="309">
                  <c:v>38671</c:v>
                </c:pt>
                <c:pt idx="310">
                  <c:v>38701</c:v>
                </c:pt>
                <c:pt idx="311">
                  <c:v>38732</c:v>
                </c:pt>
                <c:pt idx="312">
                  <c:v>38763</c:v>
                </c:pt>
                <c:pt idx="313">
                  <c:v>38791</c:v>
                </c:pt>
                <c:pt idx="314">
                  <c:v>38822</c:v>
                </c:pt>
                <c:pt idx="315">
                  <c:v>38852</c:v>
                </c:pt>
                <c:pt idx="316">
                  <c:v>38883</c:v>
                </c:pt>
                <c:pt idx="317">
                  <c:v>38913</c:v>
                </c:pt>
                <c:pt idx="318">
                  <c:v>38944</c:v>
                </c:pt>
                <c:pt idx="319">
                  <c:v>38975</c:v>
                </c:pt>
                <c:pt idx="320">
                  <c:v>39005</c:v>
                </c:pt>
                <c:pt idx="321">
                  <c:v>39036</c:v>
                </c:pt>
                <c:pt idx="322">
                  <c:v>39066</c:v>
                </c:pt>
                <c:pt idx="323">
                  <c:v>39097</c:v>
                </c:pt>
                <c:pt idx="324">
                  <c:v>39128</c:v>
                </c:pt>
                <c:pt idx="325">
                  <c:v>39156</c:v>
                </c:pt>
                <c:pt idx="326">
                  <c:v>39187</c:v>
                </c:pt>
                <c:pt idx="327">
                  <c:v>39217</c:v>
                </c:pt>
                <c:pt idx="328">
                  <c:v>39248</c:v>
                </c:pt>
                <c:pt idx="329">
                  <c:v>39278</c:v>
                </c:pt>
                <c:pt idx="330">
                  <c:v>39309</c:v>
                </c:pt>
                <c:pt idx="331">
                  <c:v>39340</c:v>
                </c:pt>
                <c:pt idx="332">
                  <c:v>39370</c:v>
                </c:pt>
                <c:pt idx="333">
                  <c:v>39401</c:v>
                </c:pt>
                <c:pt idx="334">
                  <c:v>39431</c:v>
                </c:pt>
                <c:pt idx="335">
                  <c:v>39462</c:v>
                </c:pt>
                <c:pt idx="336">
                  <c:v>39493</c:v>
                </c:pt>
                <c:pt idx="337">
                  <c:v>39522</c:v>
                </c:pt>
                <c:pt idx="338">
                  <c:v>39553</c:v>
                </c:pt>
                <c:pt idx="339">
                  <c:v>39583</c:v>
                </c:pt>
                <c:pt idx="340">
                  <c:v>39614</c:v>
                </c:pt>
                <c:pt idx="341">
                  <c:v>39644</c:v>
                </c:pt>
                <c:pt idx="342">
                  <c:v>39675</c:v>
                </c:pt>
                <c:pt idx="343">
                  <c:v>39706</c:v>
                </c:pt>
                <c:pt idx="344">
                  <c:v>39736</c:v>
                </c:pt>
                <c:pt idx="345">
                  <c:v>39767</c:v>
                </c:pt>
                <c:pt idx="346">
                  <c:v>39797</c:v>
                </c:pt>
                <c:pt idx="347">
                  <c:v>39828</c:v>
                </c:pt>
                <c:pt idx="348">
                  <c:v>39859</c:v>
                </c:pt>
                <c:pt idx="349">
                  <c:v>39887</c:v>
                </c:pt>
                <c:pt idx="350">
                  <c:v>39918</c:v>
                </c:pt>
                <c:pt idx="351">
                  <c:v>39948</c:v>
                </c:pt>
                <c:pt idx="352">
                  <c:v>39979</c:v>
                </c:pt>
                <c:pt idx="353">
                  <c:v>40009</c:v>
                </c:pt>
                <c:pt idx="354">
                  <c:v>40040</c:v>
                </c:pt>
                <c:pt idx="355">
                  <c:v>40071</c:v>
                </c:pt>
                <c:pt idx="356">
                  <c:v>40101</c:v>
                </c:pt>
                <c:pt idx="357">
                  <c:v>40132</c:v>
                </c:pt>
                <c:pt idx="358">
                  <c:v>40162</c:v>
                </c:pt>
                <c:pt idx="359">
                  <c:v>40193</c:v>
                </c:pt>
                <c:pt idx="360">
                  <c:v>40224</c:v>
                </c:pt>
                <c:pt idx="361">
                  <c:v>40252</c:v>
                </c:pt>
                <c:pt idx="362">
                  <c:v>40283</c:v>
                </c:pt>
                <c:pt idx="363">
                  <c:v>40313</c:v>
                </c:pt>
                <c:pt idx="364">
                  <c:v>40344</c:v>
                </c:pt>
                <c:pt idx="365">
                  <c:v>40374</c:v>
                </c:pt>
                <c:pt idx="366">
                  <c:v>40405</c:v>
                </c:pt>
                <c:pt idx="367">
                  <c:v>40436</c:v>
                </c:pt>
                <c:pt idx="368">
                  <c:v>40466</c:v>
                </c:pt>
                <c:pt idx="369">
                  <c:v>40497</c:v>
                </c:pt>
                <c:pt idx="370">
                  <c:v>40527</c:v>
                </c:pt>
                <c:pt idx="371">
                  <c:v>40558</c:v>
                </c:pt>
                <c:pt idx="372">
                  <c:v>40589</c:v>
                </c:pt>
                <c:pt idx="373">
                  <c:v>40617</c:v>
                </c:pt>
                <c:pt idx="374">
                  <c:v>40648</c:v>
                </c:pt>
                <c:pt idx="375">
                  <c:v>40678</c:v>
                </c:pt>
                <c:pt idx="376">
                  <c:v>40709</c:v>
                </c:pt>
                <c:pt idx="377">
                  <c:v>40739</c:v>
                </c:pt>
                <c:pt idx="378">
                  <c:v>40770</c:v>
                </c:pt>
                <c:pt idx="379">
                  <c:v>40801</c:v>
                </c:pt>
                <c:pt idx="380">
                  <c:v>40831</c:v>
                </c:pt>
                <c:pt idx="381">
                  <c:v>40862</c:v>
                </c:pt>
                <c:pt idx="382">
                  <c:v>40892</c:v>
                </c:pt>
                <c:pt idx="383">
                  <c:v>40923</c:v>
                </c:pt>
                <c:pt idx="384">
                  <c:v>40954</c:v>
                </c:pt>
                <c:pt idx="385">
                  <c:v>40983</c:v>
                </c:pt>
                <c:pt idx="386">
                  <c:v>41014</c:v>
                </c:pt>
                <c:pt idx="387">
                  <c:v>41044</c:v>
                </c:pt>
                <c:pt idx="388">
                  <c:v>41075</c:v>
                </c:pt>
                <c:pt idx="389">
                  <c:v>41105</c:v>
                </c:pt>
                <c:pt idx="390">
                  <c:v>41136</c:v>
                </c:pt>
                <c:pt idx="391">
                  <c:v>41167</c:v>
                </c:pt>
                <c:pt idx="392">
                  <c:v>41197</c:v>
                </c:pt>
                <c:pt idx="393">
                  <c:v>41228</c:v>
                </c:pt>
                <c:pt idx="394">
                  <c:v>41258</c:v>
                </c:pt>
                <c:pt idx="395">
                  <c:v>41289</c:v>
                </c:pt>
                <c:pt idx="396">
                  <c:v>41320</c:v>
                </c:pt>
                <c:pt idx="397">
                  <c:v>41348</c:v>
                </c:pt>
                <c:pt idx="398">
                  <c:v>41379</c:v>
                </c:pt>
                <c:pt idx="399">
                  <c:v>41409</c:v>
                </c:pt>
                <c:pt idx="400">
                  <c:v>41440</c:v>
                </c:pt>
                <c:pt idx="401">
                  <c:v>41470</c:v>
                </c:pt>
                <c:pt idx="402">
                  <c:v>41501</c:v>
                </c:pt>
                <c:pt idx="403">
                  <c:v>41532</c:v>
                </c:pt>
                <c:pt idx="404">
                  <c:v>41562</c:v>
                </c:pt>
                <c:pt idx="405">
                  <c:v>41593</c:v>
                </c:pt>
                <c:pt idx="406">
                  <c:v>41609</c:v>
                </c:pt>
                <c:pt idx="407" formatCode="mmm\-yy">
                  <c:v>41640</c:v>
                </c:pt>
              </c:numCache>
            </c:numRef>
          </c:cat>
          <c:val>
            <c:numRef>
              <c:f>'Data 1'!$H$725:$H$1132</c:f>
              <c:numCache>
                <c:formatCode>General</c:formatCode>
                <c:ptCount val="408"/>
                <c:pt idx="155">
                  <c:v>0</c:v>
                </c:pt>
                <c:pt idx="156">
                  <c:v>4.666666666666667</c:v>
                </c:pt>
                <c:pt idx="157">
                  <c:v>4.666666666666667</c:v>
                </c:pt>
                <c:pt idx="158">
                  <c:v>4.666666666666667</c:v>
                </c:pt>
                <c:pt idx="159">
                  <c:v>0</c:v>
                </c:pt>
                <c:pt idx="160">
                  <c:v>0</c:v>
                </c:pt>
                <c:pt idx="161">
                  <c:v>0</c:v>
                </c:pt>
                <c:pt idx="162">
                  <c:v>0</c:v>
                </c:pt>
                <c:pt idx="163">
                  <c:v>0</c:v>
                </c:pt>
                <c:pt idx="164">
                  <c:v>0</c:v>
                </c:pt>
                <c:pt idx="165">
                  <c:v>0</c:v>
                </c:pt>
                <c:pt idx="166">
                  <c:v>0</c:v>
                </c:pt>
                <c:pt idx="167">
                  <c:v>0</c:v>
                </c:pt>
                <c:pt idx="168">
                  <c:v>2</c:v>
                </c:pt>
                <c:pt idx="169">
                  <c:v>2</c:v>
                </c:pt>
                <c:pt idx="170">
                  <c:v>2</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14</c:v>
                </c:pt>
                <c:pt idx="198">
                  <c:v>21.333333333333183</c:v>
                </c:pt>
                <c:pt idx="199">
                  <c:v>52.666666666666359</c:v>
                </c:pt>
                <c:pt idx="200">
                  <c:v>75</c:v>
                </c:pt>
                <c:pt idx="201">
                  <c:v>100</c:v>
                </c:pt>
                <c:pt idx="202">
                  <c:v>91.333333333333258</c:v>
                </c:pt>
                <c:pt idx="203">
                  <c:v>100</c:v>
                </c:pt>
                <c:pt idx="204">
                  <c:v>107.66666666666667</c:v>
                </c:pt>
                <c:pt idx="205">
                  <c:v>102.333333333333</c:v>
                </c:pt>
                <c:pt idx="206">
                  <c:v>75</c:v>
                </c:pt>
                <c:pt idx="207">
                  <c:v>43.666666666666359</c:v>
                </c:pt>
                <c:pt idx="208">
                  <c:v>35.333333333333336</c:v>
                </c:pt>
                <c:pt idx="209">
                  <c:v>40.333333333333336</c:v>
                </c:pt>
                <c:pt idx="210">
                  <c:v>47</c:v>
                </c:pt>
                <c:pt idx="211">
                  <c:v>52.666666666666359</c:v>
                </c:pt>
                <c:pt idx="212">
                  <c:v>67</c:v>
                </c:pt>
                <c:pt idx="213">
                  <c:v>60.666666666666359</c:v>
                </c:pt>
                <c:pt idx="214">
                  <c:v>77.333333333333258</c:v>
                </c:pt>
                <c:pt idx="215">
                  <c:v>104.66666666666667</c:v>
                </c:pt>
                <c:pt idx="216">
                  <c:v>126.333333333333</c:v>
                </c:pt>
                <c:pt idx="217">
                  <c:v>103.66666666666667</c:v>
                </c:pt>
                <c:pt idx="218">
                  <c:v>66</c:v>
                </c:pt>
                <c:pt idx="219">
                  <c:v>66.666666666666671</c:v>
                </c:pt>
                <c:pt idx="220">
                  <c:v>66.333333333333258</c:v>
                </c:pt>
                <c:pt idx="221">
                  <c:v>48</c:v>
                </c:pt>
                <c:pt idx="222">
                  <c:v>25.333333333333183</c:v>
                </c:pt>
                <c:pt idx="223">
                  <c:v>17</c:v>
                </c:pt>
                <c:pt idx="224">
                  <c:v>16.333333333333183</c:v>
                </c:pt>
                <c:pt idx="225">
                  <c:v>7.666666666666667</c:v>
                </c:pt>
                <c:pt idx="226">
                  <c:v>25</c:v>
                </c:pt>
                <c:pt idx="227">
                  <c:v>44.333333333333336</c:v>
                </c:pt>
                <c:pt idx="228">
                  <c:v>69.333333333333258</c:v>
                </c:pt>
                <c:pt idx="229">
                  <c:v>65.666666666666671</c:v>
                </c:pt>
                <c:pt idx="230">
                  <c:v>77</c:v>
                </c:pt>
                <c:pt idx="231">
                  <c:v>74.666666666666671</c:v>
                </c:pt>
                <c:pt idx="232">
                  <c:v>93.333333333333258</c:v>
                </c:pt>
                <c:pt idx="233">
                  <c:v>91.666666666666671</c:v>
                </c:pt>
                <c:pt idx="234">
                  <c:v>105</c:v>
                </c:pt>
                <c:pt idx="235">
                  <c:v>72.666666666666671</c:v>
                </c:pt>
                <c:pt idx="236">
                  <c:v>49.666666666666359</c:v>
                </c:pt>
                <c:pt idx="237">
                  <c:v>36.333333333333336</c:v>
                </c:pt>
                <c:pt idx="238">
                  <c:v>72.666666666666671</c:v>
                </c:pt>
                <c:pt idx="239">
                  <c:v>103.66666666666667</c:v>
                </c:pt>
                <c:pt idx="240">
                  <c:v>90.333333333333258</c:v>
                </c:pt>
                <c:pt idx="241">
                  <c:v>81.666666666666671</c:v>
                </c:pt>
                <c:pt idx="242">
                  <c:v>74.666666666666671</c:v>
                </c:pt>
                <c:pt idx="243">
                  <c:v>65.333333333333258</c:v>
                </c:pt>
                <c:pt idx="244">
                  <c:v>37.666666666666359</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9</c:v>
                </c:pt>
                <c:pt idx="291">
                  <c:v>9</c:v>
                </c:pt>
                <c:pt idx="292">
                  <c:v>9</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3.3333333333333335</c:v>
                </c:pt>
                <c:pt idx="310">
                  <c:v>3.3333333333333335</c:v>
                </c:pt>
                <c:pt idx="311">
                  <c:v>3.3333333333333335</c:v>
                </c:pt>
                <c:pt idx="312">
                  <c:v>0</c:v>
                </c:pt>
                <c:pt idx="313">
                  <c:v>0</c:v>
                </c:pt>
                <c:pt idx="314">
                  <c:v>0</c:v>
                </c:pt>
                <c:pt idx="315">
                  <c:v>0</c:v>
                </c:pt>
                <c:pt idx="316">
                  <c:v>0</c:v>
                </c:pt>
                <c:pt idx="317">
                  <c:v>0</c:v>
                </c:pt>
                <c:pt idx="318">
                  <c:v>0</c:v>
                </c:pt>
                <c:pt idx="319">
                  <c:v>0.33333333333333331</c:v>
                </c:pt>
                <c:pt idx="320">
                  <c:v>0.33333333333333331</c:v>
                </c:pt>
                <c:pt idx="321">
                  <c:v>0.33333333333333331</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3</c:v>
                </c:pt>
                <c:pt idx="396">
                  <c:v>3</c:v>
                </c:pt>
                <c:pt idx="397">
                  <c:v>3</c:v>
                </c:pt>
                <c:pt idx="398">
                  <c:v>0</c:v>
                </c:pt>
                <c:pt idx="399">
                  <c:v>0</c:v>
                </c:pt>
                <c:pt idx="400">
                  <c:v>0</c:v>
                </c:pt>
                <c:pt idx="401">
                  <c:v>0</c:v>
                </c:pt>
                <c:pt idx="402">
                  <c:v>0</c:v>
                </c:pt>
                <c:pt idx="403">
                  <c:v>0</c:v>
                </c:pt>
                <c:pt idx="404">
                  <c:v>0</c:v>
                </c:pt>
                <c:pt idx="405">
                  <c:v>0</c:v>
                </c:pt>
                <c:pt idx="406">
                  <c:v>0</c:v>
                </c:pt>
                <c:pt idx="407">
                  <c:v>0</c:v>
                </c:pt>
              </c:numCache>
            </c:numRef>
          </c:val>
        </c:ser>
        <c:ser>
          <c:idx val="2"/>
          <c:order val="2"/>
          <c:tx>
            <c:v>All Other</c:v>
          </c:tx>
          <c:cat>
            <c:numRef>
              <c:f>'Data 1'!$A$725:$A$1132</c:f>
              <c:numCache>
                <c:formatCode>mmm\-yyyy</c:formatCode>
                <c:ptCount val="408"/>
                <c:pt idx="0">
                  <c:v>29266</c:v>
                </c:pt>
                <c:pt idx="1">
                  <c:v>29295</c:v>
                </c:pt>
                <c:pt idx="2">
                  <c:v>29326</c:v>
                </c:pt>
                <c:pt idx="3">
                  <c:v>29356</c:v>
                </c:pt>
                <c:pt idx="4">
                  <c:v>29387</c:v>
                </c:pt>
                <c:pt idx="5">
                  <c:v>29417</c:v>
                </c:pt>
                <c:pt idx="6">
                  <c:v>29448</c:v>
                </c:pt>
                <c:pt idx="7">
                  <c:v>29479</c:v>
                </c:pt>
                <c:pt idx="8">
                  <c:v>29509</c:v>
                </c:pt>
                <c:pt idx="9">
                  <c:v>29540</c:v>
                </c:pt>
                <c:pt idx="10">
                  <c:v>29570</c:v>
                </c:pt>
                <c:pt idx="11">
                  <c:v>29601</c:v>
                </c:pt>
                <c:pt idx="12">
                  <c:v>29632</c:v>
                </c:pt>
                <c:pt idx="13">
                  <c:v>29660</c:v>
                </c:pt>
                <c:pt idx="14">
                  <c:v>29691</c:v>
                </c:pt>
                <c:pt idx="15">
                  <c:v>29721</c:v>
                </c:pt>
                <c:pt idx="16">
                  <c:v>29752</c:v>
                </c:pt>
                <c:pt idx="17">
                  <c:v>29782</c:v>
                </c:pt>
                <c:pt idx="18">
                  <c:v>29813</c:v>
                </c:pt>
                <c:pt idx="19">
                  <c:v>29844</c:v>
                </c:pt>
                <c:pt idx="20">
                  <c:v>29874</c:v>
                </c:pt>
                <c:pt idx="21">
                  <c:v>29905</c:v>
                </c:pt>
                <c:pt idx="22">
                  <c:v>29935</c:v>
                </c:pt>
                <c:pt idx="23">
                  <c:v>29966</c:v>
                </c:pt>
                <c:pt idx="24">
                  <c:v>29997</c:v>
                </c:pt>
                <c:pt idx="25">
                  <c:v>30025</c:v>
                </c:pt>
                <c:pt idx="26">
                  <c:v>30056</c:v>
                </c:pt>
                <c:pt idx="27">
                  <c:v>30086</c:v>
                </c:pt>
                <c:pt idx="28">
                  <c:v>30117</c:v>
                </c:pt>
                <c:pt idx="29">
                  <c:v>30147</c:v>
                </c:pt>
                <c:pt idx="30">
                  <c:v>30178</c:v>
                </c:pt>
                <c:pt idx="31">
                  <c:v>30209</c:v>
                </c:pt>
                <c:pt idx="32">
                  <c:v>30239</c:v>
                </c:pt>
                <c:pt idx="33">
                  <c:v>30270</c:v>
                </c:pt>
                <c:pt idx="34">
                  <c:v>30300</c:v>
                </c:pt>
                <c:pt idx="35">
                  <c:v>30331</c:v>
                </c:pt>
                <c:pt idx="36">
                  <c:v>30362</c:v>
                </c:pt>
                <c:pt idx="37">
                  <c:v>30390</c:v>
                </c:pt>
                <c:pt idx="38">
                  <c:v>30421</c:v>
                </c:pt>
                <c:pt idx="39">
                  <c:v>30451</c:v>
                </c:pt>
                <c:pt idx="40">
                  <c:v>30482</c:v>
                </c:pt>
                <c:pt idx="41">
                  <c:v>30512</c:v>
                </c:pt>
                <c:pt idx="42">
                  <c:v>30543</c:v>
                </c:pt>
                <c:pt idx="43">
                  <c:v>30574</c:v>
                </c:pt>
                <c:pt idx="44">
                  <c:v>30604</c:v>
                </c:pt>
                <c:pt idx="45">
                  <c:v>30635</c:v>
                </c:pt>
                <c:pt idx="46">
                  <c:v>30665</c:v>
                </c:pt>
                <c:pt idx="47">
                  <c:v>30696</c:v>
                </c:pt>
                <c:pt idx="48">
                  <c:v>30727</c:v>
                </c:pt>
                <c:pt idx="49">
                  <c:v>30756</c:v>
                </c:pt>
                <c:pt idx="50">
                  <c:v>30787</c:v>
                </c:pt>
                <c:pt idx="51">
                  <c:v>30817</c:v>
                </c:pt>
                <c:pt idx="52">
                  <c:v>30848</c:v>
                </c:pt>
                <c:pt idx="53">
                  <c:v>30878</c:v>
                </c:pt>
                <c:pt idx="54">
                  <c:v>30909</c:v>
                </c:pt>
                <c:pt idx="55">
                  <c:v>30940</c:v>
                </c:pt>
                <c:pt idx="56">
                  <c:v>30970</c:v>
                </c:pt>
                <c:pt idx="57">
                  <c:v>31001</c:v>
                </c:pt>
                <c:pt idx="58">
                  <c:v>31031</c:v>
                </c:pt>
                <c:pt idx="59">
                  <c:v>31062</c:v>
                </c:pt>
                <c:pt idx="60">
                  <c:v>31093</c:v>
                </c:pt>
                <c:pt idx="61">
                  <c:v>31121</c:v>
                </c:pt>
                <c:pt idx="62">
                  <c:v>31152</c:v>
                </c:pt>
                <c:pt idx="63">
                  <c:v>31182</c:v>
                </c:pt>
                <c:pt idx="64">
                  <c:v>31213</c:v>
                </c:pt>
                <c:pt idx="65">
                  <c:v>31243</c:v>
                </c:pt>
                <c:pt idx="66">
                  <c:v>31274</c:v>
                </c:pt>
                <c:pt idx="67">
                  <c:v>31305</c:v>
                </c:pt>
                <c:pt idx="68">
                  <c:v>31335</c:v>
                </c:pt>
                <c:pt idx="69">
                  <c:v>31366</c:v>
                </c:pt>
                <c:pt idx="70">
                  <c:v>31396</c:v>
                </c:pt>
                <c:pt idx="71">
                  <c:v>31427</c:v>
                </c:pt>
                <c:pt idx="72">
                  <c:v>31458</c:v>
                </c:pt>
                <c:pt idx="73">
                  <c:v>31486</c:v>
                </c:pt>
                <c:pt idx="74">
                  <c:v>31517</c:v>
                </c:pt>
                <c:pt idx="75">
                  <c:v>31547</c:v>
                </c:pt>
                <c:pt idx="76">
                  <c:v>31578</c:v>
                </c:pt>
                <c:pt idx="77">
                  <c:v>31608</c:v>
                </c:pt>
                <c:pt idx="78">
                  <c:v>31639</c:v>
                </c:pt>
                <c:pt idx="79">
                  <c:v>31670</c:v>
                </c:pt>
                <c:pt idx="80">
                  <c:v>31700</c:v>
                </c:pt>
                <c:pt idx="81">
                  <c:v>31731</c:v>
                </c:pt>
                <c:pt idx="82">
                  <c:v>31761</c:v>
                </c:pt>
                <c:pt idx="83">
                  <c:v>31792</c:v>
                </c:pt>
                <c:pt idx="84">
                  <c:v>31823</c:v>
                </c:pt>
                <c:pt idx="85">
                  <c:v>31851</c:v>
                </c:pt>
                <c:pt idx="86">
                  <c:v>31882</c:v>
                </c:pt>
                <c:pt idx="87">
                  <c:v>31912</c:v>
                </c:pt>
                <c:pt idx="88">
                  <c:v>31943</c:v>
                </c:pt>
                <c:pt idx="89">
                  <c:v>31973</c:v>
                </c:pt>
                <c:pt idx="90">
                  <c:v>32004</c:v>
                </c:pt>
                <c:pt idx="91">
                  <c:v>32035</c:v>
                </c:pt>
                <c:pt idx="92">
                  <c:v>32065</c:v>
                </c:pt>
                <c:pt idx="93">
                  <c:v>32096</c:v>
                </c:pt>
                <c:pt idx="94">
                  <c:v>32126</c:v>
                </c:pt>
                <c:pt idx="95">
                  <c:v>32157</c:v>
                </c:pt>
                <c:pt idx="96">
                  <c:v>32188</c:v>
                </c:pt>
                <c:pt idx="97">
                  <c:v>32217</c:v>
                </c:pt>
                <c:pt idx="98">
                  <c:v>32248</c:v>
                </c:pt>
                <c:pt idx="99">
                  <c:v>32278</c:v>
                </c:pt>
                <c:pt idx="100">
                  <c:v>32309</c:v>
                </c:pt>
                <c:pt idx="101">
                  <c:v>32339</c:v>
                </c:pt>
                <c:pt idx="102">
                  <c:v>32370</c:v>
                </c:pt>
                <c:pt idx="103">
                  <c:v>32401</c:v>
                </c:pt>
                <c:pt idx="104">
                  <c:v>32431</c:v>
                </c:pt>
                <c:pt idx="105">
                  <c:v>32462</c:v>
                </c:pt>
                <c:pt idx="106">
                  <c:v>32492</c:v>
                </c:pt>
                <c:pt idx="107">
                  <c:v>32523</c:v>
                </c:pt>
                <c:pt idx="108">
                  <c:v>32554</c:v>
                </c:pt>
                <c:pt idx="109">
                  <c:v>32582</c:v>
                </c:pt>
                <c:pt idx="110">
                  <c:v>32613</c:v>
                </c:pt>
                <c:pt idx="111">
                  <c:v>32643</c:v>
                </c:pt>
                <c:pt idx="112">
                  <c:v>32674</c:v>
                </c:pt>
                <c:pt idx="113">
                  <c:v>32704</c:v>
                </c:pt>
                <c:pt idx="114">
                  <c:v>32735</c:v>
                </c:pt>
                <c:pt idx="115">
                  <c:v>32766</c:v>
                </c:pt>
                <c:pt idx="116">
                  <c:v>32796</c:v>
                </c:pt>
                <c:pt idx="117">
                  <c:v>32827</c:v>
                </c:pt>
                <c:pt idx="118">
                  <c:v>32857</c:v>
                </c:pt>
                <c:pt idx="119">
                  <c:v>32888</c:v>
                </c:pt>
                <c:pt idx="120">
                  <c:v>32919</c:v>
                </c:pt>
                <c:pt idx="121">
                  <c:v>32947</c:v>
                </c:pt>
                <c:pt idx="122">
                  <c:v>32978</c:v>
                </c:pt>
                <c:pt idx="123">
                  <c:v>33008</c:v>
                </c:pt>
                <c:pt idx="124">
                  <c:v>33039</c:v>
                </c:pt>
                <c:pt idx="125">
                  <c:v>33069</c:v>
                </c:pt>
                <c:pt idx="126">
                  <c:v>33100</c:v>
                </c:pt>
                <c:pt idx="127">
                  <c:v>33131</c:v>
                </c:pt>
                <c:pt idx="128">
                  <c:v>33161</c:v>
                </c:pt>
                <c:pt idx="129">
                  <c:v>33192</c:v>
                </c:pt>
                <c:pt idx="130">
                  <c:v>33222</c:v>
                </c:pt>
                <c:pt idx="131">
                  <c:v>33253</c:v>
                </c:pt>
                <c:pt idx="132">
                  <c:v>33284</c:v>
                </c:pt>
                <c:pt idx="133">
                  <c:v>33312</c:v>
                </c:pt>
                <c:pt idx="134">
                  <c:v>33343</c:v>
                </c:pt>
                <c:pt idx="135">
                  <c:v>33373</c:v>
                </c:pt>
                <c:pt idx="136">
                  <c:v>33404</c:v>
                </c:pt>
                <c:pt idx="137">
                  <c:v>33434</c:v>
                </c:pt>
                <c:pt idx="138">
                  <c:v>33465</c:v>
                </c:pt>
                <c:pt idx="139">
                  <c:v>33496</c:v>
                </c:pt>
                <c:pt idx="140">
                  <c:v>33526</c:v>
                </c:pt>
                <c:pt idx="141">
                  <c:v>33557</c:v>
                </c:pt>
                <c:pt idx="142">
                  <c:v>33587</c:v>
                </c:pt>
                <c:pt idx="143">
                  <c:v>33618</c:v>
                </c:pt>
                <c:pt idx="144">
                  <c:v>33649</c:v>
                </c:pt>
                <c:pt idx="145">
                  <c:v>33678</c:v>
                </c:pt>
                <c:pt idx="146">
                  <c:v>33709</c:v>
                </c:pt>
                <c:pt idx="147">
                  <c:v>33739</c:v>
                </c:pt>
                <c:pt idx="148">
                  <c:v>33770</c:v>
                </c:pt>
                <c:pt idx="149">
                  <c:v>33800</c:v>
                </c:pt>
                <c:pt idx="150">
                  <c:v>33831</c:v>
                </c:pt>
                <c:pt idx="151">
                  <c:v>33862</c:v>
                </c:pt>
                <c:pt idx="152">
                  <c:v>33892</c:v>
                </c:pt>
                <c:pt idx="153">
                  <c:v>33923</c:v>
                </c:pt>
                <c:pt idx="154">
                  <c:v>33953</c:v>
                </c:pt>
                <c:pt idx="155">
                  <c:v>33984</c:v>
                </c:pt>
                <c:pt idx="156">
                  <c:v>34015</c:v>
                </c:pt>
                <c:pt idx="157">
                  <c:v>34043</c:v>
                </c:pt>
                <c:pt idx="158">
                  <c:v>34074</c:v>
                </c:pt>
                <c:pt idx="159">
                  <c:v>34104</c:v>
                </c:pt>
                <c:pt idx="160">
                  <c:v>34135</c:v>
                </c:pt>
                <c:pt idx="161">
                  <c:v>34165</c:v>
                </c:pt>
                <c:pt idx="162">
                  <c:v>34196</c:v>
                </c:pt>
                <c:pt idx="163">
                  <c:v>34227</c:v>
                </c:pt>
                <c:pt idx="164">
                  <c:v>34257</c:v>
                </c:pt>
                <c:pt idx="165">
                  <c:v>34288</c:v>
                </c:pt>
                <c:pt idx="166">
                  <c:v>34318</c:v>
                </c:pt>
                <c:pt idx="167">
                  <c:v>34349</c:v>
                </c:pt>
                <c:pt idx="168">
                  <c:v>34380</c:v>
                </c:pt>
                <c:pt idx="169">
                  <c:v>34408</c:v>
                </c:pt>
                <c:pt idx="170">
                  <c:v>34439</c:v>
                </c:pt>
                <c:pt idx="171">
                  <c:v>34469</c:v>
                </c:pt>
                <c:pt idx="172">
                  <c:v>34500</c:v>
                </c:pt>
                <c:pt idx="173">
                  <c:v>34530</c:v>
                </c:pt>
                <c:pt idx="174">
                  <c:v>34561</c:v>
                </c:pt>
                <c:pt idx="175">
                  <c:v>34592</c:v>
                </c:pt>
                <c:pt idx="176">
                  <c:v>34622</c:v>
                </c:pt>
                <c:pt idx="177">
                  <c:v>34653</c:v>
                </c:pt>
                <c:pt idx="178">
                  <c:v>34683</c:v>
                </c:pt>
                <c:pt idx="179">
                  <c:v>34714</c:v>
                </c:pt>
                <c:pt idx="180">
                  <c:v>34745</c:v>
                </c:pt>
                <c:pt idx="181">
                  <c:v>34773</c:v>
                </c:pt>
                <c:pt idx="182">
                  <c:v>34804</c:v>
                </c:pt>
                <c:pt idx="183">
                  <c:v>34834</c:v>
                </c:pt>
                <c:pt idx="184">
                  <c:v>34865</c:v>
                </c:pt>
                <c:pt idx="185">
                  <c:v>34895</c:v>
                </c:pt>
                <c:pt idx="186">
                  <c:v>34926</c:v>
                </c:pt>
                <c:pt idx="187">
                  <c:v>34957</c:v>
                </c:pt>
                <c:pt idx="188">
                  <c:v>34987</c:v>
                </c:pt>
                <c:pt idx="189">
                  <c:v>35018</c:v>
                </c:pt>
                <c:pt idx="190">
                  <c:v>35048</c:v>
                </c:pt>
                <c:pt idx="191">
                  <c:v>35079</c:v>
                </c:pt>
                <c:pt idx="192">
                  <c:v>35110</c:v>
                </c:pt>
                <c:pt idx="193">
                  <c:v>35139</c:v>
                </c:pt>
                <c:pt idx="194">
                  <c:v>35170</c:v>
                </c:pt>
                <c:pt idx="195">
                  <c:v>35200</c:v>
                </c:pt>
                <c:pt idx="196">
                  <c:v>35231</c:v>
                </c:pt>
                <c:pt idx="197">
                  <c:v>35261</c:v>
                </c:pt>
                <c:pt idx="198">
                  <c:v>35292</c:v>
                </c:pt>
                <c:pt idx="199">
                  <c:v>35323</c:v>
                </c:pt>
                <c:pt idx="200">
                  <c:v>35353</c:v>
                </c:pt>
                <c:pt idx="201">
                  <c:v>35384</c:v>
                </c:pt>
                <c:pt idx="202">
                  <c:v>35414</c:v>
                </c:pt>
                <c:pt idx="203">
                  <c:v>35445</c:v>
                </c:pt>
                <c:pt idx="204">
                  <c:v>35476</c:v>
                </c:pt>
                <c:pt idx="205">
                  <c:v>35504</c:v>
                </c:pt>
                <c:pt idx="206">
                  <c:v>35535</c:v>
                </c:pt>
                <c:pt idx="207">
                  <c:v>35565</c:v>
                </c:pt>
                <c:pt idx="208">
                  <c:v>35596</c:v>
                </c:pt>
                <c:pt idx="209">
                  <c:v>35626</c:v>
                </c:pt>
                <c:pt idx="210">
                  <c:v>35657</c:v>
                </c:pt>
                <c:pt idx="211">
                  <c:v>35688</c:v>
                </c:pt>
                <c:pt idx="212">
                  <c:v>35718</c:v>
                </c:pt>
                <c:pt idx="213">
                  <c:v>35749</c:v>
                </c:pt>
                <c:pt idx="214">
                  <c:v>35779</c:v>
                </c:pt>
                <c:pt idx="215">
                  <c:v>35810</c:v>
                </c:pt>
                <c:pt idx="216">
                  <c:v>35841</c:v>
                </c:pt>
                <c:pt idx="217">
                  <c:v>35869</c:v>
                </c:pt>
                <c:pt idx="218">
                  <c:v>35900</c:v>
                </c:pt>
                <c:pt idx="219">
                  <c:v>35930</c:v>
                </c:pt>
                <c:pt idx="220">
                  <c:v>35961</c:v>
                </c:pt>
                <c:pt idx="221">
                  <c:v>35991</c:v>
                </c:pt>
                <c:pt idx="222">
                  <c:v>36022</c:v>
                </c:pt>
                <c:pt idx="223">
                  <c:v>36053</c:v>
                </c:pt>
                <c:pt idx="224">
                  <c:v>36083</c:v>
                </c:pt>
                <c:pt idx="225">
                  <c:v>36114</c:v>
                </c:pt>
                <c:pt idx="226">
                  <c:v>36144</c:v>
                </c:pt>
                <c:pt idx="227">
                  <c:v>36175</c:v>
                </c:pt>
                <c:pt idx="228">
                  <c:v>36206</c:v>
                </c:pt>
                <c:pt idx="229">
                  <c:v>36234</c:v>
                </c:pt>
                <c:pt idx="230">
                  <c:v>36265</c:v>
                </c:pt>
                <c:pt idx="231">
                  <c:v>36295</c:v>
                </c:pt>
                <c:pt idx="232">
                  <c:v>36326</c:v>
                </c:pt>
                <c:pt idx="233">
                  <c:v>36356</c:v>
                </c:pt>
                <c:pt idx="234">
                  <c:v>36387</c:v>
                </c:pt>
                <c:pt idx="235">
                  <c:v>36418</c:v>
                </c:pt>
                <c:pt idx="236">
                  <c:v>36448</c:v>
                </c:pt>
                <c:pt idx="237">
                  <c:v>36479</c:v>
                </c:pt>
                <c:pt idx="238">
                  <c:v>36509</c:v>
                </c:pt>
                <c:pt idx="239">
                  <c:v>36540</c:v>
                </c:pt>
                <c:pt idx="240">
                  <c:v>36571</c:v>
                </c:pt>
                <c:pt idx="241">
                  <c:v>36600</c:v>
                </c:pt>
                <c:pt idx="242">
                  <c:v>36631</c:v>
                </c:pt>
                <c:pt idx="243">
                  <c:v>36661</c:v>
                </c:pt>
                <c:pt idx="244">
                  <c:v>36692</c:v>
                </c:pt>
                <c:pt idx="245">
                  <c:v>36722</c:v>
                </c:pt>
                <c:pt idx="246">
                  <c:v>36753</c:v>
                </c:pt>
                <c:pt idx="247">
                  <c:v>36784</c:v>
                </c:pt>
                <c:pt idx="248">
                  <c:v>36814</c:v>
                </c:pt>
                <c:pt idx="249">
                  <c:v>36845</c:v>
                </c:pt>
                <c:pt idx="250">
                  <c:v>36875</c:v>
                </c:pt>
                <c:pt idx="251">
                  <c:v>36906</c:v>
                </c:pt>
                <c:pt idx="252">
                  <c:v>36937</c:v>
                </c:pt>
                <c:pt idx="253">
                  <c:v>36965</c:v>
                </c:pt>
                <c:pt idx="254">
                  <c:v>36996</c:v>
                </c:pt>
                <c:pt idx="255">
                  <c:v>37026</c:v>
                </c:pt>
                <c:pt idx="256">
                  <c:v>37057</c:v>
                </c:pt>
                <c:pt idx="257">
                  <c:v>37087</c:v>
                </c:pt>
                <c:pt idx="258">
                  <c:v>37118</c:v>
                </c:pt>
                <c:pt idx="259">
                  <c:v>37149</c:v>
                </c:pt>
                <c:pt idx="260">
                  <c:v>37179</c:v>
                </c:pt>
                <c:pt idx="261">
                  <c:v>37210</c:v>
                </c:pt>
                <c:pt idx="262">
                  <c:v>37240</c:v>
                </c:pt>
                <c:pt idx="263">
                  <c:v>37271</c:v>
                </c:pt>
                <c:pt idx="264">
                  <c:v>37302</c:v>
                </c:pt>
                <c:pt idx="265">
                  <c:v>37330</c:v>
                </c:pt>
                <c:pt idx="266">
                  <c:v>37361</c:v>
                </c:pt>
                <c:pt idx="267">
                  <c:v>37391</c:v>
                </c:pt>
                <c:pt idx="268">
                  <c:v>37422</c:v>
                </c:pt>
                <c:pt idx="269">
                  <c:v>37452</c:v>
                </c:pt>
                <c:pt idx="270">
                  <c:v>37483</c:v>
                </c:pt>
                <c:pt idx="271">
                  <c:v>37514</c:v>
                </c:pt>
                <c:pt idx="272">
                  <c:v>37544</c:v>
                </c:pt>
                <c:pt idx="273">
                  <c:v>37575</c:v>
                </c:pt>
                <c:pt idx="274">
                  <c:v>37605</c:v>
                </c:pt>
                <c:pt idx="275">
                  <c:v>37636</c:v>
                </c:pt>
                <c:pt idx="276">
                  <c:v>37667</c:v>
                </c:pt>
                <c:pt idx="277">
                  <c:v>37695</c:v>
                </c:pt>
                <c:pt idx="278">
                  <c:v>37726</c:v>
                </c:pt>
                <c:pt idx="279">
                  <c:v>37756</c:v>
                </c:pt>
                <c:pt idx="280">
                  <c:v>37787</c:v>
                </c:pt>
                <c:pt idx="281">
                  <c:v>37817</c:v>
                </c:pt>
                <c:pt idx="282">
                  <c:v>37848</c:v>
                </c:pt>
                <c:pt idx="283">
                  <c:v>37879</c:v>
                </c:pt>
                <c:pt idx="284">
                  <c:v>37909</c:v>
                </c:pt>
                <c:pt idx="285">
                  <c:v>37940</c:v>
                </c:pt>
                <c:pt idx="286">
                  <c:v>37970</c:v>
                </c:pt>
                <c:pt idx="287">
                  <c:v>38001</c:v>
                </c:pt>
                <c:pt idx="288">
                  <c:v>38032</c:v>
                </c:pt>
                <c:pt idx="289">
                  <c:v>38061</c:v>
                </c:pt>
                <c:pt idx="290">
                  <c:v>38092</c:v>
                </c:pt>
                <c:pt idx="291">
                  <c:v>38122</c:v>
                </c:pt>
                <c:pt idx="292">
                  <c:v>38153</c:v>
                </c:pt>
                <c:pt idx="293">
                  <c:v>38183</c:v>
                </c:pt>
                <c:pt idx="294">
                  <c:v>38214</c:v>
                </c:pt>
                <c:pt idx="295">
                  <c:v>38245</c:v>
                </c:pt>
                <c:pt idx="296">
                  <c:v>38275</c:v>
                </c:pt>
                <c:pt idx="297">
                  <c:v>38306</c:v>
                </c:pt>
                <c:pt idx="298">
                  <c:v>38336</c:v>
                </c:pt>
                <c:pt idx="299">
                  <c:v>38367</c:v>
                </c:pt>
                <c:pt idx="300">
                  <c:v>38398</c:v>
                </c:pt>
                <c:pt idx="301">
                  <c:v>38426</c:v>
                </c:pt>
                <c:pt idx="302">
                  <c:v>38457</c:v>
                </c:pt>
                <c:pt idx="303">
                  <c:v>38487</c:v>
                </c:pt>
                <c:pt idx="304">
                  <c:v>38518</c:v>
                </c:pt>
                <c:pt idx="305">
                  <c:v>38548</c:v>
                </c:pt>
                <c:pt idx="306">
                  <c:v>38579</c:v>
                </c:pt>
                <c:pt idx="307">
                  <c:v>38610</c:v>
                </c:pt>
                <c:pt idx="308">
                  <c:v>38640</c:v>
                </c:pt>
                <c:pt idx="309">
                  <c:v>38671</c:v>
                </c:pt>
                <c:pt idx="310">
                  <c:v>38701</c:v>
                </c:pt>
                <c:pt idx="311">
                  <c:v>38732</c:v>
                </c:pt>
                <c:pt idx="312">
                  <c:v>38763</c:v>
                </c:pt>
                <c:pt idx="313">
                  <c:v>38791</c:v>
                </c:pt>
                <c:pt idx="314">
                  <c:v>38822</c:v>
                </c:pt>
                <c:pt idx="315">
                  <c:v>38852</c:v>
                </c:pt>
                <c:pt idx="316">
                  <c:v>38883</c:v>
                </c:pt>
                <c:pt idx="317">
                  <c:v>38913</c:v>
                </c:pt>
                <c:pt idx="318">
                  <c:v>38944</c:v>
                </c:pt>
                <c:pt idx="319">
                  <c:v>38975</c:v>
                </c:pt>
                <c:pt idx="320">
                  <c:v>39005</c:v>
                </c:pt>
                <c:pt idx="321">
                  <c:v>39036</c:v>
                </c:pt>
                <c:pt idx="322">
                  <c:v>39066</c:v>
                </c:pt>
                <c:pt idx="323">
                  <c:v>39097</c:v>
                </c:pt>
                <c:pt idx="324">
                  <c:v>39128</c:v>
                </c:pt>
                <c:pt idx="325">
                  <c:v>39156</c:v>
                </c:pt>
                <c:pt idx="326">
                  <c:v>39187</c:v>
                </c:pt>
                <c:pt idx="327">
                  <c:v>39217</c:v>
                </c:pt>
                <c:pt idx="328">
                  <c:v>39248</c:v>
                </c:pt>
                <c:pt idx="329">
                  <c:v>39278</c:v>
                </c:pt>
                <c:pt idx="330">
                  <c:v>39309</c:v>
                </c:pt>
                <c:pt idx="331">
                  <c:v>39340</c:v>
                </c:pt>
                <c:pt idx="332">
                  <c:v>39370</c:v>
                </c:pt>
                <c:pt idx="333">
                  <c:v>39401</c:v>
                </c:pt>
                <c:pt idx="334">
                  <c:v>39431</c:v>
                </c:pt>
                <c:pt idx="335">
                  <c:v>39462</c:v>
                </c:pt>
                <c:pt idx="336">
                  <c:v>39493</c:v>
                </c:pt>
                <c:pt idx="337">
                  <c:v>39522</c:v>
                </c:pt>
                <c:pt idx="338">
                  <c:v>39553</c:v>
                </c:pt>
                <c:pt idx="339">
                  <c:v>39583</c:v>
                </c:pt>
                <c:pt idx="340">
                  <c:v>39614</c:v>
                </c:pt>
                <c:pt idx="341">
                  <c:v>39644</c:v>
                </c:pt>
                <c:pt idx="342">
                  <c:v>39675</c:v>
                </c:pt>
                <c:pt idx="343">
                  <c:v>39706</c:v>
                </c:pt>
                <c:pt idx="344">
                  <c:v>39736</c:v>
                </c:pt>
                <c:pt idx="345">
                  <c:v>39767</c:v>
                </c:pt>
                <c:pt idx="346">
                  <c:v>39797</c:v>
                </c:pt>
                <c:pt idx="347">
                  <c:v>39828</c:v>
                </c:pt>
                <c:pt idx="348">
                  <c:v>39859</c:v>
                </c:pt>
                <c:pt idx="349">
                  <c:v>39887</c:v>
                </c:pt>
                <c:pt idx="350">
                  <c:v>39918</c:v>
                </c:pt>
                <c:pt idx="351">
                  <c:v>39948</c:v>
                </c:pt>
                <c:pt idx="352">
                  <c:v>39979</c:v>
                </c:pt>
                <c:pt idx="353">
                  <c:v>40009</c:v>
                </c:pt>
                <c:pt idx="354">
                  <c:v>40040</c:v>
                </c:pt>
                <c:pt idx="355">
                  <c:v>40071</c:v>
                </c:pt>
                <c:pt idx="356">
                  <c:v>40101</c:v>
                </c:pt>
                <c:pt idx="357">
                  <c:v>40132</c:v>
                </c:pt>
                <c:pt idx="358">
                  <c:v>40162</c:v>
                </c:pt>
                <c:pt idx="359">
                  <c:v>40193</c:v>
                </c:pt>
                <c:pt idx="360">
                  <c:v>40224</c:v>
                </c:pt>
                <c:pt idx="361">
                  <c:v>40252</c:v>
                </c:pt>
                <c:pt idx="362">
                  <c:v>40283</c:v>
                </c:pt>
                <c:pt idx="363">
                  <c:v>40313</c:v>
                </c:pt>
                <c:pt idx="364">
                  <c:v>40344</c:v>
                </c:pt>
                <c:pt idx="365">
                  <c:v>40374</c:v>
                </c:pt>
                <c:pt idx="366">
                  <c:v>40405</c:v>
                </c:pt>
                <c:pt idx="367">
                  <c:v>40436</c:v>
                </c:pt>
                <c:pt idx="368">
                  <c:v>40466</c:v>
                </c:pt>
                <c:pt idx="369">
                  <c:v>40497</c:v>
                </c:pt>
                <c:pt idx="370">
                  <c:v>40527</c:v>
                </c:pt>
                <c:pt idx="371">
                  <c:v>40558</c:v>
                </c:pt>
                <c:pt idx="372">
                  <c:v>40589</c:v>
                </c:pt>
                <c:pt idx="373">
                  <c:v>40617</c:v>
                </c:pt>
                <c:pt idx="374">
                  <c:v>40648</c:v>
                </c:pt>
                <c:pt idx="375">
                  <c:v>40678</c:v>
                </c:pt>
                <c:pt idx="376">
                  <c:v>40709</c:v>
                </c:pt>
                <c:pt idx="377">
                  <c:v>40739</c:v>
                </c:pt>
                <c:pt idx="378">
                  <c:v>40770</c:v>
                </c:pt>
                <c:pt idx="379">
                  <c:v>40801</c:v>
                </c:pt>
                <c:pt idx="380">
                  <c:v>40831</c:v>
                </c:pt>
                <c:pt idx="381">
                  <c:v>40862</c:v>
                </c:pt>
                <c:pt idx="382">
                  <c:v>40892</c:v>
                </c:pt>
                <c:pt idx="383">
                  <c:v>40923</c:v>
                </c:pt>
                <c:pt idx="384">
                  <c:v>40954</c:v>
                </c:pt>
                <c:pt idx="385">
                  <c:v>40983</c:v>
                </c:pt>
                <c:pt idx="386">
                  <c:v>41014</c:v>
                </c:pt>
                <c:pt idx="387">
                  <c:v>41044</c:v>
                </c:pt>
                <c:pt idx="388">
                  <c:v>41075</c:v>
                </c:pt>
                <c:pt idx="389">
                  <c:v>41105</c:v>
                </c:pt>
                <c:pt idx="390">
                  <c:v>41136</c:v>
                </c:pt>
                <c:pt idx="391">
                  <c:v>41167</c:v>
                </c:pt>
                <c:pt idx="392">
                  <c:v>41197</c:v>
                </c:pt>
                <c:pt idx="393">
                  <c:v>41228</c:v>
                </c:pt>
                <c:pt idx="394">
                  <c:v>41258</c:v>
                </c:pt>
                <c:pt idx="395">
                  <c:v>41289</c:v>
                </c:pt>
                <c:pt idx="396">
                  <c:v>41320</c:v>
                </c:pt>
                <c:pt idx="397">
                  <c:v>41348</c:v>
                </c:pt>
                <c:pt idx="398">
                  <c:v>41379</c:v>
                </c:pt>
                <c:pt idx="399">
                  <c:v>41409</c:v>
                </c:pt>
                <c:pt idx="400">
                  <c:v>41440</c:v>
                </c:pt>
                <c:pt idx="401">
                  <c:v>41470</c:v>
                </c:pt>
                <c:pt idx="402">
                  <c:v>41501</c:v>
                </c:pt>
                <c:pt idx="403">
                  <c:v>41532</c:v>
                </c:pt>
                <c:pt idx="404">
                  <c:v>41562</c:v>
                </c:pt>
                <c:pt idx="405">
                  <c:v>41593</c:v>
                </c:pt>
                <c:pt idx="406">
                  <c:v>41609</c:v>
                </c:pt>
                <c:pt idx="407" formatCode="mmm\-yy">
                  <c:v>41640</c:v>
                </c:pt>
              </c:numCache>
            </c:numRef>
          </c:cat>
          <c:val>
            <c:numRef>
              <c:f>'Data 1'!$I$725:$I$1132</c:f>
              <c:numCache>
                <c:formatCode>General</c:formatCode>
                <c:ptCount val="408"/>
                <c:pt idx="0">
                  <c:v>327</c:v>
                </c:pt>
                <c:pt idx="1">
                  <c:v>328</c:v>
                </c:pt>
                <c:pt idx="2">
                  <c:v>284.66666666666708</c:v>
                </c:pt>
                <c:pt idx="3">
                  <c:v>282.66666666666708</c:v>
                </c:pt>
                <c:pt idx="4">
                  <c:v>294.33333333333331</c:v>
                </c:pt>
                <c:pt idx="5">
                  <c:v>309.66666666666708</c:v>
                </c:pt>
                <c:pt idx="6">
                  <c:v>227</c:v>
                </c:pt>
                <c:pt idx="7">
                  <c:v>212.66666666666652</c:v>
                </c:pt>
                <c:pt idx="8">
                  <c:v>236.333333333334</c:v>
                </c:pt>
                <c:pt idx="9">
                  <c:v>306.66666666666708</c:v>
                </c:pt>
                <c:pt idx="10">
                  <c:v>313.66666666666708</c:v>
                </c:pt>
                <c:pt idx="11">
                  <c:v>323.66666666666708</c:v>
                </c:pt>
                <c:pt idx="12">
                  <c:v>293.33333333333331</c:v>
                </c:pt>
                <c:pt idx="13">
                  <c:v>249</c:v>
                </c:pt>
                <c:pt idx="14">
                  <c:v>202</c:v>
                </c:pt>
                <c:pt idx="15">
                  <c:v>240</c:v>
                </c:pt>
                <c:pt idx="16">
                  <c:v>211</c:v>
                </c:pt>
                <c:pt idx="17">
                  <c:v>230.66666666666652</c:v>
                </c:pt>
                <c:pt idx="18">
                  <c:v>194.66666666666652</c:v>
                </c:pt>
                <c:pt idx="19">
                  <c:v>218.333333333334</c:v>
                </c:pt>
                <c:pt idx="20">
                  <c:v>208</c:v>
                </c:pt>
                <c:pt idx="21">
                  <c:v>232.66666666666652</c:v>
                </c:pt>
                <c:pt idx="22">
                  <c:v>231</c:v>
                </c:pt>
                <c:pt idx="23">
                  <c:v>235</c:v>
                </c:pt>
                <c:pt idx="24">
                  <c:v>243.66666666666652</c:v>
                </c:pt>
                <c:pt idx="25">
                  <c:v>287.66666666666708</c:v>
                </c:pt>
                <c:pt idx="26">
                  <c:v>266.33333333333331</c:v>
                </c:pt>
                <c:pt idx="27">
                  <c:v>252.333333333334</c:v>
                </c:pt>
                <c:pt idx="28">
                  <c:v>176.66666666666652</c:v>
                </c:pt>
                <c:pt idx="29">
                  <c:v>195</c:v>
                </c:pt>
                <c:pt idx="30">
                  <c:v>209</c:v>
                </c:pt>
                <c:pt idx="31">
                  <c:v>239</c:v>
                </c:pt>
                <c:pt idx="32">
                  <c:v>252.66666666666652</c:v>
                </c:pt>
                <c:pt idx="33">
                  <c:v>238.66666666666652</c:v>
                </c:pt>
                <c:pt idx="34">
                  <c:v>241.66666666666652</c:v>
                </c:pt>
                <c:pt idx="35">
                  <c:v>190.66666666666652</c:v>
                </c:pt>
                <c:pt idx="36">
                  <c:v>190.66666666666652</c:v>
                </c:pt>
                <c:pt idx="37">
                  <c:v>184.333333333334</c:v>
                </c:pt>
                <c:pt idx="38">
                  <c:v>174.66666666666652</c:v>
                </c:pt>
                <c:pt idx="39">
                  <c:v>180.66666666666652</c:v>
                </c:pt>
                <c:pt idx="40">
                  <c:v>170.66666666666652</c:v>
                </c:pt>
                <c:pt idx="41">
                  <c:v>189.66666666666652</c:v>
                </c:pt>
                <c:pt idx="42">
                  <c:v>153.66666666666652</c:v>
                </c:pt>
                <c:pt idx="43">
                  <c:v>164.66666666666652</c:v>
                </c:pt>
                <c:pt idx="44">
                  <c:v>163</c:v>
                </c:pt>
                <c:pt idx="45">
                  <c:v>167.66666666666652</c:v>
                </c:pt>
                <c:pt idx="46">
                  <c:v>140.333333333334</c:v>
                </c:pt>
                <c:pt idx="47">
                  <c:v>144.66666666666652</c:v>
                </c:pt>
                <c:pt idx="48">
                  <c:v>144.333333333334</c:v>
                </c:pt>
                <c:pt idx="49">
                  <c:v>191.333333333334</c:v>
                </c:pt>
                <c:pt idx="50">
                  <c:v>197.66666666666652</c:v>
                </c:pt>
                <c:pt idx="51">
                  <c:v>209</c:v>
                </c:pt>
                <c:pt idx="52">
                  <c:v>204.333333333334</c:v>
                </c:pt>
                <c:pt idx="53">
                  <c:v>183</c:v>
                </c:pt>
                <c:pt idx="54">
                  <c:v>173.333333333334</c:v>
                </c:pt>
                <c:pt idx="55">
                  <c:v>153.333333333334</c:v>
                </c:pt>
                <c:pt idx="56">
                  <c:v>164.333333333334</c:v>
                </c:pt>
                <c:pt idx="57">
                  <c:v>168.333333333334</c:v>
                </c:pt>
                <c:pt idx="58">
                  <c:v>176</c:v>
                </c:pt>
                <c:pt idx="59">
                  <c:v>177</c:v>
                </c:pt>
                <c:pt idx="60">
                  <c:v>183.333333333334</c:v>
                </c:pt>
                <c:pt idx="61">
                  <c:v>184.66666666666652</c:v>
                </c:pt>
                <c:pt idx="62">
                  <c:v>215.333333333334</c:v>
                </c:pt>
                <c:pt idx="63">
                  <c:v>225</c:v>
                </c:pt>
                <c:pt idx="64">
                  <c:v>237.333333333334</c:v>
                </c:pt>
                <c:pt idx="65">
                  <c:v>210</c:v>
                </c:pt>
                <c:pt idx="66">
                  <c:v>207</c:v>
                </c:pt>
                <c:pt idx="67">
                  <c:v>194.333333333334</c:v>
                </c:pt>
                <c:pt idx="68">
                  <c:v>184</c:v>
                </c:pt>
                <c:pt idx="69">
                  <c:v>199</c:v>
                </c:pt>
                <c:pt idx="70">
                  <c:v>202</c:v>
                </c:pt>
                <c:pt idx="71">
                  <c:v>214</c:v>
                </c:pt>
                <c:pt idx="72">
                  <c:v>172.66666666666652</c:v>
                </c:pt>
                <c:pt idx="73">
                  <c:v>177.66666666666652</c:v>
                </c:pt>
                <c:pt idx="74">
                  <c:v>156</c:v>
                </c:pt>
                <c:pt idx="75">
                  <c:v>134.66666666666652</c:v>
                </c:pt>
                <c:pt idx="76">
                  <c:v>144</c:v>
                </c:pt>
                <c:pt idx="77">
                  <c:v>134.333333333334</c:v>
                </c:pt>
                <c:pt idx="78">
                  <c:v>179.333333333334</c:v>
                </c:pt>
                <c:pt idx="79">
                  <c:v>153</c:v>
                </c:pt>
                <c:pt idx="80">
                  <c:v>181.66666666666652</c:v>
                </c:pt>
                <c:pt idx="81">
                  <c:v>142.333333333334</c:v>
                </c:pt>
                <c:pt idx="82">
                  <c:v>141.66666666666652</c:v>
                </c:pt>
                <c:pt idx="83">
                  <c:v>119.333333333333</c:v>
                </c:pt>
                <c:pt idx="84">
                  <c:v>175.66666666666652</c:v>
                </c:pt>
                <c:pt idx="85">
                  <c:v>172.66666666666652</c:v>
                </c:pt>
                <c:pt idx="86">
                  <c:v>227</c:v>
                </c:pt>
                <c:pt idx="87">
                  <c:v>155.333333333334</c:v>
                </c:pt>
                <c:pt idx="88">
                  <c:v>144</c:v>
                </c:pt>
                <c:pt idx="89">
                  <c:v>111.333333333333</c:v>
                </c:pt>
                <c:pt idx="90">
                  <c:v>135.333333333334</c:v>
                </c:pt>
                <c:pt idx="91">
                  <c:v>135.333333333334</c:v>
                </c:pt>
                <c:pt idx="92">
                  <c:v>113.66666666666667</c:v>
                </c:pt>
                <c:pt idx="93">
                  <c:v>121.333333333333</c:v>
                </c:pt>
                <c:pt idx="94">
                  <c:v>156</c:v>
                </c:pt>
                <c:pt idx="95">
                  <c:v>196.66666666666652</c:v>
                </c:pt>
                <c:pt idx="96">
                  <c:v>190.66666666666652</c:v>
                </c:pt>
                <c:pt idx="97">
                  <c:v>188.333333333334</c:v>
                </c:pt>
                <c:pt idx="98">
                  <c:v>157.66666666666652</c:v>
                </c:pt>
                <c:pt idx="99">
                  <c:v>155</c:v>
                </c:pt>
                <c:pt idx="100">
                  <c:v>130</c:v>
                </c:pt>
                <c:pt idx="101">
                  <c:v>154</c:v>
                </c:pt>
                <c:pt idx="102">
                  <c:v>158.66666666666652</c:v>
                </c:pt>
                <c:pt idx="103">
                  <c:v>152.333333333334</c:v>
                </c:pt>
                <c:pt idx="104">
                  <c:v>145.66666666666652</c:v>
                </c:pt>
                <c:pt idx="105">
                  <c:v>144.333333333334</c:v>
                </c:pt>
                <c:pt idx="106">
                  <c:v>147.66666666666652</c:v>
                </c:pt>
                <c:pt idx="107">
                  <c:v>138</c:v>
                </c:pt>
                <c:pt idx="108">
                  <c:v>158</c:v>
                </c:pt>
                <c:pt idx="109">
                  <c:v>167</c:v>
                </c:pt>
                <c:pt idx="110">
                  <c:v>167.66666666666652</c:v>
                </c:pt>
                <c:pt idx="111">
                  <c:v>142</c:v>
                </c:pt>
                <c:pt idx="112">
                  <c:v>171</c:v>
                </c:pt>
                <c:pt idx="113">
                  <c:v>147.66666666666652</c:v>
                </c:pt>
                <c:pt idx="114">
                  <c:v>158</c:v>
                </c:pt>
                <c:pt idx="115">
                  <c:v>87.666666666666671</c:v>
                </c:pt>
                <c:pt idx="116">
                  <c:v>85</c:v>
                </c:pt>
                <c:pt idx="117">
                  <c:v>71</c:v>
                </c:pt>
                <c:pt idx="118">
                  <c:v>142.66666666666652</c:v>
                </c:pt>
                <c:pt idx="119">
                  <c:v>166.333333333334</c:v>
                </c:pt>
                <c:pt idx="120">
                  <c:v>160.333333333334</c:v>
                </c:pt>
                <c:pt idx="121">
                  <c:v>122</c:v>
                </c:pt>
                <c:pt idx="122">
                  <c:v>115</c:v>
                </c:pt>
                <c:pt idx="123">
                  <c:v>118.333333333333</c:v>
                </c:pt>
                <c:pt idx="124">
                  <c:v>103.66666666666667</c:v>
                </c:pt>
                <c:pt idx="125">
                  <c:v>96.333333333333258</c:v>
                </c:pt>
                <c:pt idx="126">
                  <c:v>80.333333333333258</c:v>
                </c:pt>
                <c:pt idx="127">
                  <c:v>73.666666666666671</c:v>
                </c:pt>
                <c:pt idx="128">
                  <c:v>78.666666666666671</c:v>
                </c:pt>
                <c:pt idx="129">
                  <c:v>103</c:v>
                </c:pt>
                <c:pt idx="130">
                  <c:v>134.333333333334</c:v>
                </c:pt>
                <c:pt idx="131">
                  <c:v>116.333333333333</c:v>
                </c:pt>
                <c:pt idx="132">
                  <c:v>121.333333333333</c:v>
                </c:pt>
                <c:pt idx="133">
                  <c:v>113</c:v>
                </c:pt>
                <c:pt idx="134">
                  <c:v>150.333333333334</c:v>
                </c:pt>
                <c:pt idx="135">
                  <c:v>154.66666666666652</c:v>
                </c:pt>
                <c:pt idx="136">
                  <c:v>135</c:v>
                </c:pt>
                <c:pt idx="137">
                  <c:v>127.333333333333</c:v>
                </c:pt>
                <c:pt idx="138">
                  <c:v>90.666666666666671</c:v>
                </c:pt>
                <c:pt idx="139">
                  <c:v>101</c:v>
                </c:pt>
                <c:pt idx="140">
                  <c:v>85.333333333333258</c:v>
                </c:pt>
                <c:pt idx="141">
                  <c:v>109</c:v>
                </c:pt>
                <c:pt idx="142">
                  <c:v>117</c:v>
                </c:pt>
                <c:pt idx="143">
                  <c:v>125.66666666666667</c:v>
                </c:pt>
                <c:pt idx="144">
                  <c:v>91</c:v>
                </c:pt>
                <c:pt idx="145">
                  <c:v>81.666666666666671</c:v>
                </c:pt>
                <c:pt idx="146">
                  <c:v>50</c:v>
                </c:pt>
                <c:pt idx="147">
                  <c:v>78</c:v>
                </c:pt>
                <c:pt idx="148">
                  <c:v>78.666666666666671</c:v>
                </c:pt>
                <c:pt idx="149">
                  <c:v>88.666666666666671</c:v>
                </c:pt>
                <c:pt idx="150">
                  <c:v>97.666666666666671</c:v>
                </c:pt>
                <c:pt idx="151">
                  <c:v>84.666666666666671</c:v>
                </c:pt>
                <c:pt idx="152">
                  <c:v>102.333333333333</c:v>
                </c:pt>
                <c:pt idx="153">
                  <c:v>95</c:v>
                </c:pt>
                <c:pt idx="154">
                  <c:v>108</c:v>
                </c:pt>
                <c:pt idx="155">
                  <c:v>113.66666666666667</c:v>
                </c:pt>
                <c:pt idx="156">
                  <c:v>127</c:v>
                </c:pt>
                <c:pt idx="157">
                  <c:v>137.333333333334</c:v>
                </c:pt>
                <c:pt idx="158">
                  <c:v>119.66666666666667</c:v>
                </c:pt>
                <c:pt idx="159">
                  <c:v>106.333333333333</c:v>
                </c:pt>
                <c:pt idx="160">
                  <c:v>109.66666666666667</c:v>
                </c:pt>
                <c:pt idx="161">
                  <c:v>104.333333333333</c:v>
                </c:pt>
                <c:pt idx="162">
                  <c:v>85.666666666666671</c:v>
                </c:pt>
                <c:pt idx="163">
                  <c:v>71.666666666666671</c:v>
                </c:pt>
                <c:pt idx="164">
                  <c:v>74.333333333333258</c:v>
                </c:pt>
                <c:pt idx="165">
                  <c:v>78.333333333333258</c:v>
                </c:pt>
                <c:pt idx="166">
                  <c:v>64</c:v>
                </c:pt>
                <c:pt idx="167">
                  <c:v>80</c:v>
                </c:pt>
                <c:pt idx="168">
                  <c:v>94.333333333333258</c:v>
                </c:pt>
                <c:pt idx="169">
                  <c:v>87</c:v>
                </c:pt>
                <c:pt idx="170">
                  <c:v>90.333333333333258</c:v>
                </c:pt>
                <c:pt idx="171">
                  <c:v>89</c:v>
                </c:pt>
                <c:pt idx="172">
                  <c:v>106</c:v>
                </c:pt>
                <c:pt idx="173">
                  <c:v>92</c:v>
                </c:pt>
                <c:pt idx="174">
                  <c:v>80.666666666666671</c:v>
                </c:pt>
                <c:pt idx="175">
                  <c:v>69</c:v>
                </c:pt>
                <c:pt idx="176">
                  <c:v>79.666666666666671</c:v>
                </c:pt>
                <c:pt idx="177">
                  <c:v>89.666666666666671</c:v>
                </c:pt>
                <c:pt idx="178">
                  <c:v>105.333333333333</c:v>
                </c:pt>
                <c:pt idx="179">
                  <c:v>106.333333333333</c:v>
                </c:pt>
                <c:pt idx="180">
                  <c:v>104</c:v>
                </c:pt>
                <c:pt idx="181">
                  <c:v>91.666666666666671</c:v>
                </c:pt>
                <c:pt idx="182">
                  <c:v>105.66666666666667</c:v>
                </c:pt>
                <c:pt idx="183">
                  <c:v>98.333333333333258</c:v>
                </c:pt>
                <c:pt idx="184">
                  <c:v>109.66666666666667</c:v>
                </c:pt>
                <c:pt idx="185">
                  <c:v>92.333333333333258</c:v>
                </c:pt>
                <c:pt idx="186">
                  <c:v>88.333333333333258</c:v>
                </c:pt>
                <c:pt idx="187">
                  <c:v>79.333333333333258</c:v>
                </c:pt>
                <c:pt idx="188">
                  <c:v>61.666666666666359</c:v>
                </c:pt>
                <c:pt idx="189">
                  <c:v>78.333333333333258</c:v>
                </c:pt>
                <c:pt idx="190">
                  <c:v>96</c:v>
                </c:pt>
                <c:pt idx="191">
                  <c:v>106.333333333333</c:v>
                </c:pt>
                <c:pt idx="192">
                  <c:v>98.333333333333258</c:v>
                </c:pt>
                <c:pt idx="193">
                  <c:v>84</c:v>
                </c:pt>
                <c:pt idx="194">
                  <c:v>101.66666666666667</c:v>
                </c:pt>
                <c:pt idx="195">
                  <c:v>83</c:v>
                </c:pt>
                <c:pt idx="196">
                  <c:v>93.333333333333258</c:v>
                </c:pt>
                <c:pt idx="197">
                  <c:v>81</c:v>
                </c:pt>
                <c:pt idx="198">
                  <c:v>77.666666666666671</c:v>
                </c:pt>
                <c:pt idx="199">
                  <c:v>40</c:v>
                </c:pt>
                <c:pt idx="200">
                  <c:v>7.666666666666667</c:v>
                </c:pt>
                <c:pt idx="201">
                  <c:v>14.333333333333334</c:v>
                </c:pt>
                <c:pt idx="202">
                  <c:v>13.666666666666712</c:v>
                </c:pt>
                <c:pt idx="203">
                  <c:v>13.666666666666712</c:v>
                </c:pt>
                <c:pt idx="204">
                  <c:v>25.666666666666668</c:v>
                </c:pt>
                <c:pt idx="205">
                  <c:v>40.666666666666359</c:v>
                </c:pt>
                <c:pt idx="206">
                  <c:v>45.666666666666359</c:v>
                </c:pt>
                <c:pt idx="207">
                  <c:v>20</c:v>
                </c:pt>
                <c:pt idx="208">
                  <c:v>5</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0.33333333333333331</c:v>
                </c:pt>
                <c:pt idx="240">
                  <c:v>0.33333333333333331</c:v>
                </c:pt>
                <c:pt idx="241">
                  <c:v>0.66666666666666663</c:v>
                </c:pt>
                <c:pt idx="242">
                  <c:v>0.66666666666666663</c:v>
                </c:pt>
                <c:pt idx="243">
                  <c:v>0.66666666666666663</c:v>
                </c:pt>
                <c:pt idx="244">
                  <c:v>0.33333333333333331</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0.33333333333333331</c:v>
                </c:pt>
                <c:pt idx="267">
                  <c:v>0.33333333333333331</c:v>
                </c:pt>
                <c:pt idx="268">
                  <c:v>0.33333333333333331</c:v>
                </c:pt>
                <c:pt idx="269">
                  <c:v>0</c:v>
                </c:pt>
                <c:pt idx="270">
                  <c:v>0</c:v>
                </c:pt>
                <c:pt idx="271">
                  <c:v>0</c:v>
                </c:pt>
                <c:pt idx="272">
                  <c:v>0</c:v>
                </c:pt>
                <c:pt idx="273">
                  <c:v>0</c:v>
                </c:pt>
                <c:pt idx="274">
                  <c:v>0.33333333333333331</c:v>
                </c:pt>
                <c:pt idx="275">
                  <c:v>0.33333333333333331</c:v>
                </c:pt>
                <c:pt idx="276">
                  <c:v>0.33333333333333331</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2.6666666666666665</c:v>
                </c:pt>
                <c:pt idx="311">
                  <c:v>2.6666666666666665</c:v>
                </c:pt>
                <c:pt idx="312">
                  <c:v>2.6666666666666665</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3.6666666666666665</c:v>
                </c:pt>
                <c:pt idx="378">
                  <c:v>3.6666666666666665</c:v>
                </c:pt>
                <c:pt idx="379">
                  <c:v>3.6666666666666665</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numCache>
            </c:numRef>
          </c:val>
        </c:ser>
        <c:dLbls>
          <c:showLegendKey val="0"/>
          <c:showVal val="0"/>
          <c:showCatName val="0"/>
          <c:showSerName val="0"/>
          <c:showPercent val="0"/>
          <c:showBubbleSize val="0"/>
        </c:dLbls>
        <c:axId val="114516736"/>
        <c:axId val="114518272"/>
      </c:areaChart>
      <c:dateAx>
        <c:axId val="114516736"/>
        <c:scaling>
          <c:orientation val="minMax"/>
          <c:max val="41671"/>
          <c:min val="29221"/>
        </c:scaling>
        <c:delete val="0"/>
        <c:axPos val="b"/>
        <c:numFmt formatCode="yyyy" sourceLinked="0"/>
        <c:majorTickMark val="out"/>
        <c:minorTickMark val="out"/>
        <c:tickLblPos val="nextTo"/>
        <c:crossAx val="114518272"/>
        <c:crosses val="autoZero"/>
        <c:auto val="0"/>
        <c:lblOffset val="100"/>
        <c:baseTimeUnit val="days"/>
        <c:majorUnit val="2"/>
        <c:majorTimeUnit val="years"/>
        <c:minorUnit val="1"/>
        <c:minorTimeUnit val="years"/>
      </c:dateAx>
      <c:valAx>
        <c:axId val="114518272"/>
        <c:scaling>
          <c:orientation val="minMax"/>
        </c:scaling>
        <c:delete val="0"/>
        <c:axPos val="l"/>
        <c:majorGridlines/>
        <c:title>
          <c:tx>
            <c:rich>
              <a:bodyPr rot="-5400000" vert="horz"/>
              <a:lstStyle/>
              <a:p>
                <a:pPr>
                  <a:defRPr/>
                </a:pPr>
                <a:r>
                  <a:rPr lang="en-US"/>
                  <a:t>Thousands of Barrels per Day</a:t>
                </a:r>
              </a:p>
            </c:rich>
          </c:tx>
          <c:overlay val="0"/>
        </c:title>
        <c:numFmt formatCode="General" sourceLinked="1"/>
        <c:majorTickMark val="out"/>
        <c:minorTickMark val="none"/>
        <c:tickLblPos val="nextTo"/>
        <c:crossAx val="114516736"/>
        <c:crosses val="autoZero"/>
        <c:crossBetween val="midCat"/>
      </c:valAx>
    </c:plotArea>
    <c:legend>
      <c:legendPos val="r"/>
      <c:layout>
        <c:manualLayout>
          <c:xMode val="edge"/>
          <c:yMode val="edge"/>
          <c:x val="0.91819784189550868"/>
          <c:y val="0.53612943808864588"/>
          <c:w val="7.4787075677273093E-2"/>
          <c:h val="0.15222373669426831"/>
        </c:manualLayout>
      </c:layout>
      <c:overlay val="0"/>
    </c:legend>
    <c:plotVisOnly val="1"/>
    <c:dispBlanksAs val="zero"/>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v>U.S. Crude Oil Production</c:v>
          </c:tx>
          <c:marker>
            <c:symbol val="none"/>
          </c:marker>
          <c:xVal>
            <c:numRef>
              <c:f>'Data 1'!$A$604:$A$1130</c:f>
              <c:numCache>
                <c:formatCode>mmm\-yyyy</c:formatCode>
                <c:ptCount val="527"/>
                <c:pt idx="0">
                  <c:v>25583</c:v>
                </c:pt>
                <c:pt idx="1">
                  <c:v>25614</c:v>
                </c:pt>
                <c:pt idx="2">
                  <c:v>25642</c:v>
                </c:pt>
                <c:pt idx="3">
                  <c:v>25673</c:v>
                </c:pt>
                <c:pt idx="4">
                  <c:v>25703</c:v>
                </c:pt>
                <c:pt idx="5">
                  <c:v>25734</c:v>
                </c:pt>
                <c:pt idx="6">
                  <c:v>25764</c:v>
                </c:pt>
                <c:pt idx="7">
                  <c:v>25795</c:v>
                </c:pt>
                <c:pt idx="8">
                  <c:v>25826</c:v>
                </c:pt>
                <c:pt idx="9">
                  <c:v>25856</c:v>
                </c:pt>
                <c:pt idx="10">
                  <c:v>25887</c:v>
                </c:pt>
                <c:pt idx="11">
                  <c:v>25917</c:v>
                </c:pt>
                <c:pt idx="12">
                  <c:v>25948</c:v>
                </c:pt>
                <c:pt idx="13">
                  <c:v>25979</c:v>
                </c:pt>
                <c:pt idx="14">
                  <c:v>26007</c:v>
                </c:pt>
                <c:pt idx="15">
                  <c:v>26038</c:v>
                </c:pt>
                <c:pt idx="16">
                  <c:v>26068</c:v>
                </c:pt>
                <c:pt idx="17">
                  <c:v>26099</c:v>
                </c:pt>
                <c:pt idx="18">
                  <c:v>26129</c:v>
                </c:pt>
                <c:pt idx="19">
                  <c:v>26160</c:v>
                </c:pt>
                <c:pt idx="20">
                  <c:v>26191</c:v>
                </c:pt>
                <c:pt idx="21">
                  <c:v>26221</c:v>
                </c:pt>
                <c:pt idx="22">
                  <c:v>26252</c:v>
                </c:pt>
                <c:pt idx="23">
                  <c:v>26282</c:v>
                </c:pt>
                <c:pt idx="24">
                  <c:v>26313</c:v>
                </c:pt>
                <c:pt idx="25">
                  <c:v>26344</c:v>
                </c:pt>
                <c:pt idx="26">
                  <c:v>26373</c:v>
                </c:pt>
                <c:pt idx="27">
                  <c:v>26404</c:v>
                </c:pt>
                <c:pt idx="28">
                  <c:v>26434</c:v>
                </c:pt>
                <c:pt idx="29">
                  <c:v>26465</c:v>
                </c:pt>
                <c:pt idx="30">
                  <c:v>26495</c:v>
                </c:pt>
                <c:pt idx="31">
                  <c:v>26526</c:v>
                </c:pt>
                <c:pt idx="32">
                  <c:v>26557</c:v>
                </c:pt>
                <c:pt idx="33">
                  <c:v>26587</c:v>
                </c:pt>
                <c:pt idx="34">
                  <c:v>26618</c:v>
                </c:pt>
                <c:pt idx="35">
                  <c:v>26648</c:v>
                </c:pt>
                <c:pt idx="36">
                  <c:v>26679</c:v>
                </c:pt>
                <c:pt idx="37">
                  <c:v>26710</c:v>
                </c:pt>
                <c:pt idx="38">
                  <c:v>26738</c:v>
                </c:pt>
                <c:pt idx="39">
                  <c:v>26769</c:v>
                </c:pt>
                <c:pt idx="40">
                  <c:v>26799</c:v>
                </c:pt>
                <c:pt idx="41">
                  <c:v>26830</c:v>
                </c:pt>
                <c:pt idx="42">
                  <c:v>26860</c:v>
                </c:pt>
                <c:pt idx="43">
                  <c:v>26891</c:v>
                </c:pt>
                <c:pt idx="44">
                  <c:v>26922</c:v>
                </c:pt>
                <c:pt idx="45">
                  <c:v>26952</c:v>
                </c:pt>
                <c:pt idx="46">
                  <c:v>26983</c:v>
                </c:pt>
                <c:pt idx="47">
                  <c:v>27013</c:v>
                </c:pt>
                <c:pt idx="48">
                  <c:v>27044</c:v>
                </c:pt>
                <c:pt idx="49">
                  <c:v>27075</c:v>
                </c:pt>
                <c:pt idx="50">
                  <c:v>27103</c:v>
                </c:pt>
                <c:pt idx="51">
                  <c:v>27134</c:v>
                </c:pt>
                <c:pt idx="52">
                  <c:v>27164</c:v>
                </c:pt>
                <c:pt idx="53">
                  <c:v>27195</c:v>
                </c:pt>
                <c:pt idx="54">
                  <c:v>27225</c:v>
                </c:pt>
                <c:pt idx="55">
                  <c:v>27256</c:v>
                </c:pt>
                <c:pt idx="56">
                  <c:v>27287</c:v>
                </c:pt>
                <c:pt idx="57">
                  <c:v>27317</c:v>
                </c:pt>
                <c:pt idx="58">
                  <c:v>27348</c:v>
                </c:pt>
                <c:pt idx="59">
                  <c:v>27378</c:v>
                </c:pt>
                <c:pt idx="60">
                  <c:v>27409</c:v>
                </c:pt>
                <c:pt idx="61">
                  <c:v>27440</c:v>
                </c:pt>
                <c:pt idx="62">
                  <c:v>27468</c:v>
                </c:pt>
                <c:pt idx="63">
                  <c:v>27499</c:v>
                </c:pt>
                <c:pt idx="64">
                  <c:v>27529</c:v>
                </c:pt>
                <c:pt idx="65">
                  <c:v>27560</c:v>
                </c:pt>
                <c:pt idx="66">
                  <c:v>27590</c:v>
                </c:pt>
                <c:pt idx="67">
                  <c:v>27621</c:v>
                </c:pt>
                <c:pt idx="68">
                  <c:v>27652</c:v>
                </c:pt>
                <c:pt idx="69">
                  <c:v>27682</c:v>
                </c:pt>
                <c:pt idx="70">
                  <c:v>27713</c:v>
                </c:pt>
                <c:pt idx="71">
                  <c:v>27743</c:v>
                </c:pt>
                <c:pt idx="72">
                  <c:v>27774</c:v>
                </c:pt>
                <c:pt idx="73">
                  <c:v>27805</c:v>
                </c:pt>
                <c:pt idx="74">
                  <c:v>27834</c:v>
                </c:pt>
                <c:pt idx="75">
                  <c:v>27865</c:v>
                </c:pt>
                <c:pt idx="76">
                  <c:v>27895</c:v>
                </c:pt>
                <c:pt idx="77">
                  <c:v>27926</c:v>
                </c:pt>
                <c:pt idx="78">
                  <c:v>27956</c:v>
                </c:pt>
                <c:pt idx="79">
                  <c:v>27987</c:v>
                </c:pt>
                <c:pt idx="80">
                  <c:v>28018</c:v>
                </c:pt>
                <c:pt idx="81">
                  <c:v>28048</c:v>
                </c:pt>
                <c:pt idx="82">
                  <c:v>28079</c:v>
                </c:pt>
                <c:pt idx="83">
                  <c:v>28109</c:v>
                </c:pt>
                <c:pt idx="84">
                  <c:v>28140</c:v>
                </c:pt>
                <c:pt idx="85">
                  <c:v>28171</c:v>
                </c:pt>
                <c:pt idx="86">
                  <c:v>28199</c:v>
                </c:pt>
                <c:pt idx="87">
                  <c:v>28230</c:v>
                </c:pt>
                <c:pt idx="88">
                  <c:v>28260</c:v>
                </c:pt>
                <c:pt idx="89">
                  <c:v>28291</c:v>
                </c:pt>
                <c:pt idx="90">
                  <c:v>28321</c:v>
                </c:pt>
                <c:pt idx="91">
                  <c:v>28352</c:v>
                </c:pt>
                <c:pt idx="92">
                  <c:v>28383</c:v>
                </c:pt>
                <c:pt idx="93">
                  <c:v>28413</c:v>
                </c:pt>
                <c:pt idx="94">
                  <c:v>28444</c:v>
                </c:pt>
                <c:pt idx="95">
                  <c:v>28474</c:v>
                </c:pt>
                <c:pt idx="96">
                  <c:v>28505</c:v>
                </c:pt>
                <c:pt idx="97">
                  <c:v>28536</c:v>
                </c:pt>
                <c:pt idx="98">
                  <c:v>28564</c:v>
                </c:pt>
                <c:pt idx="99">
                  <c:v>28595</c:v>
                </c:pt>
                <c:pt idx="100">
                  <c:v>28625</c:v>
                </c:pt>
                <c:pt idx="101">
                  <c:v>28656</c:v>
                </c:pt>
                <c:pt idx="102">
                  <c:v>28686</c:v>
                </c:pt>
                <c:pt idx="103">
                  <c:v>28717</c:v>
                </c:pt>
                <c:pt idx="104">
                  <c:v>28748</c:v>
                </c:pt>
                <c:pt idx="105">
                  <c:v>28778</c:v>
                </c:pt>
                <c:pt idx="106">
                  <c:v>28809</c:v>
                </c:pt>
                <c:pt idx="107">
                  <c:v>28839</c:v>
                </c:pt>
                <c:pt idx="108">
                  <c:v>28870</c:v>
                </c:pt>
                <c:pt idx="109">
                  <c:v>28901</c:v>
                </c:pt>
                <c:pt idx="110">
                  <c:v>28929</c:v>
                </c:pt>
                <c:pt idx="111">
                  <c:v>28960</c:v>
                </c:pt>
                <c:pt idx="112">
                  <c:v>28990</c:v>
                </c:pt>
                <c:pt idx="113">
                  <c:v>29021</c:v>
                </c:pt>
                <c:pt idx="114">
                  <c:v>29051</c:v>
                </c:pt>
                <c:pt idx="115">
                  <c:v>29082</c:v>
                </c:pt>
                <c:pt idx="116">
                  <c:v>29113</c:v>
                </c:pt>
                <c:pt idx="117">
                  <c:v>29143</c:v>
                </c:pt>
                <c:pt idx="118">
                  <c:v>29174</c:v>
                </c:pt>
                <c:pt idx="119">
                  <c:v>29204</c:v>
                </c:pt>
                <c:pt idx="120">
                  <c:v>29235</c:v>
                </c:pt>
                <c:pt idx="121">
                  <c:v>29266</c:v>
                </c:pt>
                <c:pt idx="122">
                  <c:v>29295</c:v>
                </c:pt>
                <c:pt idx="123">
                  <c:v>29326</c:v>
                </c:pt>
                <c:pt idx="124">
                  <c:v>29356</c:v>
                </c:pt>
                <c:pt idx="125">
                  <c:v>29387</c:v>
                </c:pt>
                <c:pt idx="126">
                  <c:v>29417</c:v>
                </c:pt>
                <c:pt idx="127">
                  <c:v>29448</c:v>
                </c:pt>
                <c:pt idx="128">
                  <c:v>29479</c:v>
                </c:pt>
                <c:pt idx="129">
                  <c:v>29509</c:v>
                </c:pt>
                <c:pt idx="130">
                  <c:v>29540</c:v>
                </c:pt>
                <c:pt idx="131">
                  <c:v>29570</c:v>
                </c:pt>
                <c:pt idx="132">
                  <c:v>29601</c:v>
                </c:pt>
                <c:pt idx="133">
                  <c:v>29632</c:v>
                </c:pt>
                <c:pt idx="134">
                  <c:v>29660</c:v>
                </c:pt>
                <c:pt idx="135">
                  <c:v>29691</c:v>
                </c:pt>
                <c:pt idx="136">
                  <c:v>29721</c:v>
                </c:pt>
                <c:pt idx="137">
                  <c:v>29752</c:v>
                </c:pt>
                <c:pt idx="138">
                  <c:v>29782</c:v>
                </c:pt>
                <c:pt idx="139">
                  <c:v>29813</c:v>
                </c:pt>
                <c:pt idx="140">
                  <c:v>29844</c:v>
                </c:pt>
                <c:pt idx="141">
                  <c:v>29874</c:v>
                </c:pt>
                <c:pt idx="142">
                  <c:v>29905</c:v>
                </c:pt>
                <c:pt idx="143">
                  <c:v>29935</c:v>
                </c:pt>
                <c:pt idx="144">
                  <c:v>29966</c:v>
                </c:pt>
                <c:pt idx="145">
                  <c:v>29997</c:v>
                </c:pt>
                <c:pt idx="146">
                  <c:v>30025</c:v>
                </c:pt>
                <c:pt idx="147">
                  <c:v>30056</c:v>
                </c:pt>
                <c:pt idx="148">
                  <c:v>30086</c:v>
                </c:pt>
                <c:pt idx="149">
                  <c:v>30117</c:v>
                </c:pt>
                <c:pt idx="150">
                  <c:v>30147</c:v>
                </c:pt>
                <c:pt idx="151">
                  <c:v>30178</c:v>
                </c:pt>
                <c:pt idx="152">
                  <c:v>30209</c:v>
                </c:pt>
                <c:pt idx="153">
                  <c:v>30239</c:v>
                </c:pt>
                <c:pt idx="154">
                  <c:v>30270</c:v>
                </c:pt>
                <c:pt idx="155">
                  <c:v>30300</c:v>
                </c:pt>
                <c:pt idx="156">
                  <c:v>30331</c:v>
                </c:pt>
                <c:pt idx="157">
                  <c:v>30362</c:v>
                </c:pt>
                <c:pt idx="158">
                  <c:v>30390</c:v>
                </c:pt>
                <c:pt idx="159">
                  <c:v>30421</c:v>
                </c:pt>
                <c:pt idx="160">
                  <c:v>30451</c:v>
                </c:pt>
                <c:pt idx="161">
                  <c:v>30482</c:v>
                </c:pt>
                <c:pt idx="162">
                  <c:v>30512</c:v>
                </c:pt>
                <c:pt idx="163">
                  <c:v>30543</c:v>
                </c:pt>
                <c:pt idx="164">
                  <c:v>30574</c:v>
                </c:pt>
                <c:pt idx="165">
                  <c:v>30604</c:v>
                </c:pt>
                <c:pt idx="166">
                  <c:v>30635</c:v>
                </c:pt>
                <c:pt idx="167">
                  <c:v>30665</c:v>
                </c:pt>
                <c:pt idx="168">
                  <c:v>30696</c:v>
                </c:pt>
                <c:pt idx="169">
                  <c:v>30727</c:v>
                </c:pt>
                <c:pt idx="170">
                  <c:v>30756</c:v>
                </c:pt>
                <c:pt idx="171">
                  <c:v>30787</c:v>
                </c:pt>
                <c:pt idx="172">
                  <c:v>30817</c:v>
                </c:pt>
                <c:pt idx="173">
                  <c:v>30848</c:v>
                </c:pt>
                <c:pt idx="174">
                  <c:v>30878</c:v>
                </c:pt>
                <c:pt idx="175">
                  <c:v>30909</c:v>
                </c:pt>
                <c:pt idx="176">
                  <c:v>30940</c:v>
                </c:pt>
                <c:pt idx="177">
                  <c:v>30970</c:v>
                </c:pt>
                <c:pt idx="178">
                  <c:v>31001</c:v>
                </c:pt>
                <c:pt idx="179">
                  <c:v>31031</c:v>
                </c:pt>
                <c:pt idx="180">
                  <c:v>31062</c:v>
                </c:pt>
                <c:pt idx="181">
                  <c:v>31093</c:v>
                </c:pt>
                <c:pt idx="182">
                  <c:v>31121</c:v>
                </c:pt>
                <c:pt idx="183">
                  <c:v>31152</c:v>
                </c:pt>
                <c:pt idx="184">
                  <c:v>31182</c:v>
                </c:pt>
                <c:pt idx="185">
                  <c:v>31213</c:v>
                </c:pt>
                <c:pt idx="186">
                  <c:v>31243</c:v>
                </c:pt>
                <c:pt idx="187">
                  <c:v>31274</c:v>
                </c:pt>
                <c:pt idx="188">
                  <c:v>31305</c:v>
                </c:pt>
                <c:pt idx="189">
                  <c:v>31335</c:v>
                </c:pt>
                <c:pt idx="190">
                  <c:v>31366</c:v>
                </c:pt>
                <c:pt idx="191">
                  <c:v>31396</c:v>
                </c:pt>
                <c:pt idx="192">
                  <c:v>31427</c:v>
                </c:pt>
                <c:pt idx="193">
                  <c:v>31458</c:v>
                </c:pt>
                <c:pt idx="194">
                  <c:v>31486</c:v>
                </c:pt>
                <c:pt idx="195">
                  <c:v>31517</c:v>
                </c:pt>
                <c:pt idx="196">
                  <c:v>31547</c:v>
                </c:pt>
                <c:pt idx="197">
                  <c:v>31578</c:v>
                </c:pt>
                <c:pt idx="198">
                  <c:v>31608</c:v>
                </c:pt>
                <c:pt idx="199">
                  <c:v>31639</c:v>
                </c:pt>
                <c:pt idx="200">
                  <c:v>31670</c:v>
                </c:pt>
                <c:pt idx="201">
                  <c:v>31700</c:v>
                </c:pt>
                <c:pt idx="202">
                  <c:v>31731</c:v>
                </c:pt>
                <c:pt idx="203">
                  <c:v>31761</c:v>
                </c:pt>
                <c:pt idx="204">
                  <c:v>31792</c:v>
                </c:pt>
                <c:pt idx="205">
                  <c:v>31823</c:v>
                </c:pt>
                <c:pt idx="206">
                  <c:v>31851</c:v>
                </c:pt>
                <c:pt idx="207">
                  <c:v>31882</c:v>
                </c:pt>
                <c:pt idx="208">
                  <c:v>31912</c:v>
                </c:pt>
                <c:pt idx="209">
                  <c:v>31943</c:v>
                </c:pt>
                <c:pt idx="210">
                  <c:v>31973</c:v>
                </c:pt>
                <c:pt idx="211">
                  <c:v>32004</c:v>
                </c:pt>
                <c:pt idx="212">
                  <c:v>32035</c:v>
                </c:pt>
                <c:pt idx="213">
                  <c:v>32065</c:v>
                </c:pt>
                <c:pt idx="214">
                  <c:v>32096</c:v>
                </c:pt>
                <c:pt idx="215">
                  <c:v>32126</c:v>
                </c:pt>
                <c:pt idx="216">
                  <c:v>32157</c:v>
                </c:pt>
                <c:pt idx="217">
                  <c:v>32188</c:v>
                </c:pt>
                <c:pt idx="218">
                  <c:v>32217</c:v>
                </c:pt>
                <c:pt idx="219">
                  <c:v>32248</c:v>
                </c:pt>
                <c:pt idx="220">
                  <c:v>32278</c:v>
                </c:pt>
                <c:pt idx="221">
                  <c:v>32309</c:v>
                </c:pt>
                <c:pt idx="222">
                  <c:v>32339</c:v>
                </c:pt>
                <c:pt idx="223">
                  <c:v>32370</c:v>
                </c:pt>
                <c:pt idx="224">
                  <c:v>32401</c:v>
                </c:pt>
                <c:pt idx="225">
                  <c:v>32431</c:v>
                </c:pt>
                <c:pt idx="226">
                  <c:v>32462</c:v>
                </c:pt>
                <c:pt idx="227">
                  <c:v>32492</c:v>
                </c:pt>
                <c:pt idx="228">
                  <c:v>32523</c:v>
                </c:pt>
                <c:pt idx="229">
                  <c:v>32554</c:v>
                </c:pt>
                <c:pt idx="230">
                  <c:v>32582</c:v>
                </c:pt>
                <c:pt idx="231">
                  <c:v>32613</c:v>
                </c:pt>
                <c:pt idx="232">
                  <c:v>32643</c:v>
                </c:pt>
                <c:pt idx="233">
                  <c:v>32674</c:v>
                </c:pt>
                <c:pt idx="234">
                  <c:v>32704</c:v>
                </c:pt>
                <c:pt idx="235">
                  <c:v>32735</c:v>
                </c:pt>
                <c:pt idx="236">
                  <c:v>32766</c:v>
                </c:pt>
                <c:pt idx="237">
                  <c:v>32796</c:v>
                </c:pt>
                <c:pt idx="238">
                  <c:v>32827</c:v>
                </c:pt>
                <c:pt idx="239">
                  <c:v>32857</c:v>
                </c:pt>
                <c:pt idx="240">
                  <c:v>32888</c:v>
                </c:pt>
                <c:pt idx="241">
                  <c:v>32919</c:v>
                </c:pt>
                <c:pt idx="242">
                  <c:v>32947</c:v>
                </c:pt>
                <c:pt idx="243">
                  <c:v>32978</c:v>
                </c:pt>
                <c:pt idx="244">
                  <c:v>33008</c:v>
                </c:pt>
                <c:pt idx="245">
                  <c:v>33039</c:v>
                </c:pt>
                <c:pt idx="246">
                  <c:v>33069</c:v>
                </c:pt>
                <c:pt idx="247">
                  <c:v>33100</c:v>
                </c:pt>
                <c:pt idx="248">
                  <c:v>33131</c:v>
                </c:pt>
                <c:pt idx="249">
                  <c:v>33161</c:v>
                </c:pt>
                <c:pt idx="250">
                  <c:v>33192</c:v>
                </c:pt>
                <c:pt idx="251">
                  <c:v>33222</c:v>
                </c:pt>
                <c:pt idx="252">
                  <c:v>33253</c:v>
                </c:pt>
                <c:pt idx="253">
                  <c:v>33284</c:v>
                </c:pt>
                <c:pt idx="254">
                  <c:v>33312</c:v>
                </c:pt>
                <c:pt idx="255">
                  <c:v>33343</c:v>
                </c:pt>
                <c:pt idx="256">
                  <c:v>33373</c:v>
                </c:pt>
                <c:pt idx="257">
                  <c:v>33404</c:v>
                </c:pt>
                <c:pt idx="258">
                  <c:v>33434</c:v>
                </c:pt>
                <c:pt idx="259">
                  <c:v>33465</c:v>
                </c:pt>
                <c:pt idx="260">
                  <c:v>33496</c:v>
                </c:pt>
                <c:pt idx="261">
                  <c:v>33526</c:v>
                </c:pt>
                <c:pt idx="262">
                  <c:v>33557</c:v>
                </c:pt>
                <c:pt idx="263">
                  <c:v>33587</c:v>
                </c:pt>
                <c:pt idx="264">
                  <c:v>33618</c:v>
                </c:pt>
                <c:pt idx="265">
                  <c:v>33649</c:v>
                </c:pt>
                <c:pt idx="266">
                  <c:v>33678</c:v>
                </c:pt>
                <c:pt idx="267">
                  <c:v>33709</c:v>
                </c:pt>
                <c:pt idx="268">
                  <c:v>33739</c:v>
                </c:pt>
                <c:pt idx="269">
                  <c:v>33770</c:v>
                </c:pt>
                <c:pt idx="270">
                  <c:v>33800</c:v>
                </c:pt>
                <c:pt idx="271">
                  <c:v>33831</c:v>
                </c:pt>
                <c:pt idx="272">
                  <c:v>33862</c:v>
                </c:pt>
                <c:pt idx="273">
                  <c:v>33892</c:v>
                </c:pt>
                <c:pt idx="274">
                  <c:v>33923</c:v>
                </c:pt>
                <c:pt idx="275">
                  <c:v>33953</c:v>
                </c:pt>
                <c:pt idx="276">
                  <c:v>33984</c:v>
                </c:pt>
                <c:pt idx="277">
                  <c:v>34015</c:v>
                </c:pt>
                <c:pt idx="278">
                  <c:v>34043</c:v>
                </c:pt>
                <c:pt idx="279">
                  <c:v>34074</c:v>
                </c:pt>
                <c:pt idx="280">
                  <c:v>34104</c:v>
                </c:pt>
                <c:pt idx="281">
                  <c:v>34135</c:v>
                </c:pt>
                <c:pt idx="282">
                  <c:v>34165</c:v>
                </c:pt>
                <c:pt idx="283">
                  <c:v>34196</c:v>
                </c:pt>
                <c:pt idx="284">
                  <c:v>34227</c:v>
                </c:pt>
                <c:pt idx="285">
                  <c:v>34257</c:v>
                </c:pt>
                <c:pt idx="286">
                  <c:v>34288</c:v>
                </c:pt>
                <c:pt idx="287">
                  <c:v>34318</c:v>
                </c:pt>
                <c:pt idx="288">
                  <c:v>34349</c:v>
                </c:pt>
                <c:pt idx="289">
                  <c:v>34380</c:v>
                </c:pt>
                <c:pt idx="290">
                  <c:v>34408</c:v>
                </c:pt>
                <c:pt idx="291">
                  <c:v>34439</c:v>
                </c:pt>
                <c:pt idx="292">
                  <c:v>34469</c:v>
                </c:pt>
                <c:pt idx="293">
                  <c:v>34500</c:v>
                </c:pt>
                <c:pt idx="294">
                  <c:v>34530</c:v>
                </c:pt>
                <c:pt idx="295">
                  <c:v>34561</c:v>
                </c:pt>
                <c:pt idx="296">
                  <c:v>34592</c:v>
                </c:pt>
                <c:pt idx="297">
                  <c:v>34622</c:v>
                </c:pt>
                <c:pt idx="298">
                  <c:v>34653</c:v>
                </c:pt>
                <c:pt idx="299">
                  <c:v>34683</c:v>
                </c:pt>
                <c:pt idx="300">
                  <c:v>34714</c:v>
                </c:pt>
                <c:pt idx="301">
                  <c:v>34745</c:v>
                </c:pt>
                <c:pt idx="302">
                  <c:v>34773</c:v>
                </c:pt>
                <c:pt idx="303">
                  <c:v>34804</c:v>
                </c:pt>
                <c:pt idx="304">
                  <c:v>34834</c:v>
                </c:pt>
                <c:pt idx="305">
                  <c:v>34865</c:v>
                </c:pt>
                <c:pt idx="306">
                  <c:v>34895</c:v>
                </c:pt>
                <c:pt idx="307">
                  <c:v>34926</c:v>
                </c:pt>
                <c:pt idx="308">
                  <c:v>34957</c:v>
                </c:pt>
                <c:pt idx="309">
                  <c:v>34987</c:v>
                </c:pt>
                <c:pt idx="310">
                  <c:v>35018</c:v>
                </c:pt>
                <c:pt idx="311">
                  <c:v>35048</c:v>
                </c:pt>
                <c:pt idx="312">
                  <c:v>35079</c:v>
                </c:pt>
                <c:pt idx="313">
                  <c:v>35110</c:v>
                </c:pt>
                <c:pt idx="314">
                  <c:v>35139</c:v>
                </c:pt>
                <c:pt idx="315">
                  <c:v>35170</c:v>
                </c:pt>
                <c:pt idx="316">
                  <c:v>35200</c:v>
                </c:pt>
                <c:pt idx="317">
                  <c:v>35231</c:v>
                </c:pt>
                <c:pt idx="318">
                  <c:v>35261</c:v>
                </c:pt>
                <c:pt idx="319">
                  <c:v>35292</c:v>
                </c:pt>
                <c:pt idx="320">
                  <c:v>35323</c:v>
                </c:pt>
                <c:pt idx="321">
                  <c:v>35353</c:v>
                </c:pt>
                <c:pt idx="322">
                  <c:v>35384</c:v>
                </c:pt>
                <c:pt idx="323">
                  <c:v>35414</c:v>
                </c:pt>
                <c:pt idx="324">
                  <c:v>35445</c:v>
                </c:pt>
                <c:pt idx="325">
                  <c:v>35476</c:v>
                </c:pt>
                <c:pt idx="326">
                  <c:v>35504</c:v>
                </c:pt>
                <c:pt idx="327">
                  <c:v>35535</c:v>
                </c:pt>
                <c:pt idx="328">
                  <c:v>35565</c:v>
                </c:pt>
                <c:pt idx="329">
                  <c:v>35596</c:v>
                </c:pt>
                <c:pt idx="330">
                  <c:v>35626</c:v>
                </c:pt>
                <c:pt idx="331">
                  <c:v>35657</c:v>
                </c:pt>
                <c:pt idx="332">
                  <c:v>35688</c:v>
                </c:pt>
                <c:pt idx="333">
                  <c:v>35718</c:v>
                </c:pt>
                <c:pt idx="334">
                  <c:v>35749</c:v>
                </c:pt>
                <c:pt idx="335">
                  <c:v>35779</c:v>
                </c:pt>
                <c:pt idx="336">
                  <c:v>35810</c:v>
                </c:pt>
                <c:pt idx="337">
                  <c:v>35841</c:v>
                </c:pt>
                <c:pt idx="338">
                  <c:v>35869</c:v>
                </c:pt>
                <c:pt idx="339">
                  <c:v>35900</c:v>
                </c:pt>
                <c:pt idx="340">
                  <c:v>35930</c:v>
                </c:pt>
                <c:pt idx="341">
                  <c:v>35961</c:v>
                </c:pt>
                <c:pt idx="342">
                  <c:v>35991</c:v>
                </c:pt>
                <c:pt idx="343">
                  <c:v>36022</c:v>
                </c:pt>
                <c:pt idx="344">
                  <c:v>36053</c:v>
                </c:pt>
                <c:pt idx="345">
                  <c:v>36083</c:v>
                </c:pt>
                <c:pt idx="346">
                  <c:v>36114</c:v>
                </c:pt>
                <c:pt idx="347">
                  <c:v>36144</c:v>
                </c:pt>
                <c:pt idx="348">
                  <c:v>36175</c:v>
                </c:pt>
                <c:pt idx="349">
                  <c:v>36206</c:v>
                </c:pt>
                <c:pt idx="350">
                  <c:v>36234</c:v>
                </c:pt>
                <c:pt idx="351">
                  <c:v>36265</c:v>
                </c:pt>
                <c:pt idx="352">
                  <c:v>36295</c:v>
                </c:pt>
                <c:pt idx="353">
                  <c:v>36326</c:v>
                </c:pt>
                <c:pt idx="354">
                  <c:v>36356</c:v>
                </c:pt>
                <c:pt idx="355">
                  <c:v>36387</c:v>
                </c:pt>
                <c:pt idx="356">
                  <c:v>36418</c:v>
                </c:pt>
                <c:pt idx="357">
                  <c:v>36448</c:v>
                </c:pt>
                <c:pt idx="358">
                  <c:v>36479</c:v>
                </c:pt>
                <c:pt idx="359">
                  <c:v>36509</c:v>
                </c:pt>
                <c:pt idx="360">
                  <c:v>36540</c:v>
                </c:pt>
                <c:pt idx="361">
                  <c:v>36571</c:v>
                </c:pt>
                <c:pt idx="362">
                  <c:v>36600</c:v>
                </c:pt>
                <c:pt idx="363">
                  <c:v>36631</c:v>
                </c:pt>
                <c:pt idx="364">
                  <c:v>36661</c:v>
                </c:pt>
                <c:pt idx="365">
                  <c:v>36692</c:v>
                </c:pt>
                <c:pt idx="366">
                  <c:v>36722</c:v>
                </c:pt>
                <c:pt idx="367">
                  <c:v>36753</c:v>
                </c:pt>
                <c:pt idx="368">
                  <c:v>36784</c:v>
                </c:pt>
                <c:pt idx="369">
                  <c:v>36814</c:v>
                </c:pt>
                <c:pt idx="370">
                  <c:v>36845</c:v>
                </c:pt>
                <c:pt idx="371">
                  <c:v>36875</c:v>
                </c:pt>
                <c:pt idx="372">
                  <c:v>36906</c:v>
                </c:pt>
                <c:pt idx="373">
                  <c:v>36937</c:v>
                </c:pt>
                <c:pt idx="374">
                  <c:v>36965</c:v>
                </c:pt>
                <c:pt idx="375">
                  <c:v>36996</c:v>
                </c:pt>
                <c:pt idx="376">
                  <c:v>37026</c:v>
                </c:pt>
                <c:pt idx="377">
                  <c:v>37057</c:v>
                </c:pt>
                <c:pt idx="378">
                  <c:v>37087</c:v>
                </c:pt>
                <c:pt idx="379">
                  <c:v>37118</c:v>
                </c:pt>
                <c:pt idx="380">
                  <c:v>37149</c:v>
                </c:pt>
                <c:pt idx="381">
                  <c:v>37179</c:v>
                </c:pt>
                <c:pt idx="382">
                  <c:v>37210</c:v>
                </c:pt>
                <c:pt idx="383">
                  <c:v>37240</c:v>
                </c:pt>
                <c:pt idx="384">
                  <c:v>37271</c:v>
                </c:pt>
                <c:pt idx="385">
                  <c:v>37302</c:v>
                </c:pt>
                <c:pt idx="386">
                  <c:v>37330</c:v>
                </c:pt>
                <c:pt idx="387">
                  <c:v>37361</c:v>
                </c:pt>
                <c:pt idx="388">
                  <c:v>37391</c:v>
                </c:pt>
                <c:pt idx="389">
                  <c:v>37422</c:v>
                </c:pt>
                <c:pt idx="390">
                  <c:v>37452</c:v>
                </c:pt>
                <c:pt idx="391">
                  <c:v>37483</c:v>
                </c:pt>
                <c:pt idx="392">
                  <c:v>37514</c:v>
                </c:pt>
                <c:pt idx="393">
                  <c:v>37544</c:v>
                </c:pt>
                <c:pt idx="394">
                  <c:v>37575</c:v>
                </c:pt>
                <c:pt idx="395">
                  <c:v>37605</c:v>
                </c:pt>
                <c:pt idx="396">
                  <c:v>37636</c:v>
                </c:pt>
                <c:pt idx="397">
                  <c:v>37667</c:v>
                </c:pt>
                <c:pt idx="398">
                  <c:v>37695</c:v>
                </c:pt>
                <c:pt idx="399">
                  <c:v>37726</c:v>
                </c:pt>
                <c:pt idx="400">
                  <c:v>37756</c:v>
                </c:pt>
                <c:pt idx="401">
                  <c:v>37787</c:v>
                </c:pt>
                <c:pt idx="402">
                  <c:v>37817</c:v>
                </c:pt>
                <c:pt idx="403">
                  <c:v>37848</c:v>
                </c:pt>
                <c:pt idx="404">
                  <c:v>37879</c:v>
                </c:pt>
                <c:pt idx="405">
                  <c:v>37909</c:v>
                </c:pt>
                <c:pt idx="406">
                  <c:v>37940</c:v>
                </c:pt>
                <c:pt idx="407">
                  <c:v>37970</c:v>
                </c:pt>
                <c:pt idx="408">
                  <c:v>38001</c:v>
                </c:pt>
                <c:pt idx="409">
                  <c:v>38032</c:v>
                </c:pt>
                <c:pt idx="410">
                  <c:v>38061</c:v>
                </c:pt>
                <c:pt idx="411">
                  <c:v>38092</c:v>
                </c:pt>
                <c:pt idx="412">
                  <c:v>38122</c:v>
                </c:pt>
                <c:pt idx="413">
                  <c:v>38153</c:v>
                </c:pt>
                <c:pt idx="414">
                  <c:v>38183</c:v>
                </c:pt>
                <c:pt idx="415">
                  <c:v>38214</c:v>
                </c:pt>
                <c:pt idx="416">
                  <c:v>38245</c:v>
                </c:pt>
                <c:pt idx="417">
                  <c:v>38275</c:v>
                </c:pt>
                <c:pt idx="418">
                  <c:v>38306</c:v>
                </c:pt>
                <c:pt idx="419">
                  <c:v>38336</c:v>
                </c:pt>
                <c:pt idx="420">
                  <c:v>38367</c:v>
                </c:pt>
                <c:pt idx="421">
                  <c:v>38398</c:v>
                </c:pt>
                <c:pt idx="422">
                  <c:v>38426</c:v>
                </c:pt>
                <c:pt idx="423">
                  <c:v>38457</c:v>
                </c:pt>
                <c:pt idx="424">
                  <c:v>38487</c:v>
                </c:pt>
                <c:pt idx="425">
                  <c:v>38518</c:v>
                </c:pt>
                <c:pt idx="426">
                  <c:v>38548</c:v>
                </c:pt>
                <c:pt idx="427">
                  <c:v>38579</c:v>
                </c:pt>
                <c:pt idx="428">
                  <c:v>38610</c:v>
                </c:pt>
                <c:pt idx="429">
                  <c:v>38640</c:v>
                </c:pt>
                <c:pt idx="430">
                  <c:v>38671</c:v>
                </c:pt>
                <c:pt idx="431">
                  <c:v>38701</c:v>
                </c:pt>
                <c:pt idx="432">
                  <c:v>38732</c:v>
                </c:pt>
                <c:pt idx="433">
                  <c:v>38763</c:v>
                </c:pt>
                <c:pt idx="434">
                  <c:v>38791</c:v>
                </c:pt>
                <c:pt idx="435">
                  <c:v>38822</c:v>
                </c:pt>
                <c:pt idx="436">
                  <c:v>38852</c:v>
                </c:pt>
                <c:pt idx="437">
                  <c:v>38883</c:v>
                </c:pt>
                <c:pt idx="438">
                  <c:v>38913</c:v>
                </c:pt>
                <c:pt idx="439">
                  <c:v>38944</c:v>
                </c:pt>
                <c:pt idx="440">
                  <c:v>38975</c:v>
                </c:pt>
                <c:pt idx="441">
                  <c:v>39005</c:v>
                </c:pt>
                <c:pt idx="442">
                  <c:v>39036</c:v>
                </c:pt>
                <c:pt idx="443">
                  <c:v>39066</c:v>
                </c:pt>
                <c:pt idx="444">
                  <c:v>39097</c:v>
                </c:pt>
                <c:pt idx="445">
                  <c:v>39128</c:v>
                </c:pt>
                <c:pt idx="446">
                  <c:v>39156</c:v>
                </c:pt>
                <c:pt idx="447">
                  <c:v>39187</c:v>
                </c:pt>
                <c:pt idx="448">
                  <c:v>39217</c:v>
                </c:pt>
                <c:pt idx="449">
                  <c:v>39248</c:v>
                </c:pt>
                <c:pt idx="450">
                  <c:v>39278</c:v>
                </c:pt>
                <c:pt idx="451">
                  <c:v>39309</c:v>
                </c:pt>
                <c:pt idx="452">
                  <c:v>39340</c:v>
                </c:pt>
                <c:pt idx="453">
                  <c:v>39370</c:v>
                </c:pt>
                <c:pt idx="454">
                  <c:v>39401</c:v>
                </c:pt>
                <c:pt idx="455">
                  <c:v>39431</c:v>
                </c:pt>
                <c:pt idx="456">
                  <c:v>39462</c:v>
                </c:pt>
                <c:pt idx="457">
                  <c:v>39493</c:v>
                </c:pt>
                <c:pt idx="458">
                  <c:v>39522</c:v>
                </c:pt>
                <c:pt idx="459">
                  <c:v>39553</c:v>
                </c:pt>
                <c:pt idx="460">
                  <c:v>39583</c:v>
                </c:pt>
                <c:pt idx="461">
                  <c:v>39614</c:v>
                </c:pt>
                <c:pt idx="462">
                  <c:v>39644</c:v>
                </c:pt>
                <c:pt idx="463">
                  <c:v>39675</c:v>
                </c:pt>
                <c:pt idx="464">
                  <c:v>39706</c:v>
                </c:pt>
                <c:pt idx="465">
                  <c:v>39736</c:v>
                </c:pt>
                <c:pt idx="466">
                  <c:v>39767</c:v>
                </c:pt>
                <c:pt idx="467">
                  <c:v>39797</c:v>
                </c:pt>
                <c:pt idx="468">
                  <c:v>39828</c:v>
                </c:pt>
                <c:pt idx="469">
                  <c:v>39859</c:v>
                </c:pt>
                <c:pt idx="470">
                  <c:v>39887</c:v>
                </c:pt>
                <c:pt idx="471">
                  <c:v>39918</c:v>
                </c:pt>
                <c:pt idx="472">
                  <c:v>39948</c:v>
                </c:pt>
                <c:pt idx="473">
                  <c:v>39979</c:v>
                </c:pt>
                <c:pt idx="474">
                  <c:v>40009</c:v>
                </c:pt>
                <c:pt idx="475">
                  <c:v>40040</c:v>
                </c:pt>
                <c:pt idx="476">
                  <c:v>40071</c:v>
                </c:pt>
                <c:pt idx="477">
                  <c:v>40101</c:v>
                </c:pt>
                <c:pt idx="478">
                  <c:v>40132</c:v>
                </c:pt>
                <c:pt idx="479">
                  <c:v>40162</c:v>
                </c:pt>
                <c:pt idx="480">
                  <c:v>40193</c:v>
                </c:pt>
                <c:pt idx="481">
                  <c:v>40224</c:v>
                </c:pt>
                <c:pt idx="482">
                  <c:v>40252</c:v>
                </c:pt>
                <c:pt idx="483">
                  <c:v>40283</c:v>
                </c:pt>
                <c:pt idx="484">
                  <c:v>40313</c:v>
                </c:pt>
                <c:pt idx="485">
                  <c:v>40344</c:v>
                </c:pt>
                <c:pt idx="486">
                  <c:v>40374</c:v>
                </c:pt>
                <c:pt idx="487">
                  <c:v>40405</c:v>
                </c:pt>
                <c:pt idx="488">
                  <c:v>40436</c:v>
                </c:pt>
                <c:pt idx="489">
                  <c:v>40466</c:v>
                </c:pt>
                <c:pt idx="490">
                  <c:v>40497</c:v>
                </c:pt>
                <c:pt idx="491">
                  <c:v>40527</c:v>
                </c:pt>
                <c:pt idx="492">
                  <c:v>40558</c:v>
                </c:pt>
                <c:pt idx="493">
                  <c:v>40589</c:v>
                </c:pt>
                <c:pt idx="494">
                  <c:v>40617</c:v>
                </c:pt>
                <c:pt idx="495">
                  <c:v>40648</c:v>
                </c:pt>
                <c:pt idx="496">
                  <c:v>40678</c:v>
                </c:pt>
                <c:pt idx="497">
                  <c:v>40709</c:v>
                </c:pt>
                <c:pt idx="498">
                  <c:v>40739</c:v>
                </c:pt>
                <c:pt idx="499">
                  <c:v>40770</c:v>
                </c:pt>
                <c:pt idx="500">
                  <c:v>40801</c:v>
                </c:pt>
                <c:pt idx="501">
                  <c:v>40831</c:v>
                </c:pt>
                <c:pt idx="502">
                  <c:v>40862</c:v>
                </c:pt>
                <c:pt idx="503">
                  <c:v>40892</c:v>
                </c:pt>
                <c:pt idx="504">
                  <c:v>40923</c:v>
                </c:pt>
                <c:pt idx="505">
                  <c:v>40954</c:v>
                </c:pt>
                <c:pt idx="506">
                  <c:v>40983</c:v>
                </c:pt>
                <c:pt idx="507">
                  <c:v>41014</c:v>
                </c:pt>
                <c:pt idx="508">
                  <c:v>41044</c:v>
                </c:pt>
                <c:pt idx="509">
                  <c:v>41075</c:v>
                </c:pt>
                <c:pt idx="510">
                  <c:v>41105</c:v>
                </c:pt>
                <c:pt idx="511">
                  <c:v>41136</c:v>
                </c:pt>
                <c:pt idx="512">
                  <c:v>41167</c:v>
                </c:pt>
                <c:pt idx="513">
                  <c:v>41197</c:v>
                </c:pt>
                <c:pt idx="514">
                  <c:v>41228</c:v>
                </c:pt>
                <c:pt idx="515">
                  <c:v>41258</c:v>
                </c:pt>
                <c:pt idx="516">
                  <c:v>41289</c:v>
                </c:pt>
                <c:pt idx="517">
                  <c:v>41320</c:v>
                </c:pt>
                <c:pt idx="518">
                  <c:v>41348</c:v>
                </c:pt>
                <c:pt idx="519">
                  <c:v>41379</c:v>
                </c:pt>
                <c:pt idx="520">
                  <c:v>41409</c:v>
                </c:pt>
                <c:pt idx="521">
                  <c:v>41440</c:v>
                </c:pt>
                <c:pt idx="522">
                  <c:v>41470</c:v>
                </c:pt>
                <c:pt idx="523">
                  <c:v>41501</c:v>
                </c:pt>
                <c:pt idx="524">
                  <c:v>41532</c:v>
                </c:pt>
                <c:pt idx="525">
                  <c:v>41562</c:v>
                </c:pt>
                <c:pt idx="526">
                  <c:v>41593</c:v>
                </c:pt>
              </c:numCache>
            </c:numRef>
          </c:xVal>
          <c:yVal>
            <c:numRef>
              <c:f>'Data 1'!$H$604:$H$1130</c:f>
              <c:numCache>
                <c:formatCode>0.00</c:formatCode>
                <c:ptCount val="527"/>
                <c:pt idx="0">
                  <c:v>9.4506666666667112</c:v>
                </c:pt>
                <c:pt idx="1">
                  <c:v>9.5253333333333341</c:v>
                </c:pt>
                <c:pt idx="2">
                  <c:v>9.5186666666666664</c:v>
                </c:pt>
                <c:pt idx="3">
                  <c:v>9.5563333333333347</c:v>
                </c:pt>
                <c:pt idx="4">
                  <c:v>9.5406666666666666</c:v>
                </c:pt>
                <c:pt idx="5">
                  <c:v>9.4910000000000014</c:v>
                </c:pt>
                <c:pt idx="6">
                  <c:v>9.3613333333333344</c:v>
                </c:pt>
                <c:pt idx="7">
                  <c:v>9.3736666666667112</c:v>
                </c:pt>
                <c:pt idx="8">
                  <c:v>9.538333333333318</c:v>
                </c:pt>
                <c:pt idx="9">
                  <c:v>9.8086666666666726</c:v>
                </c:pt>
                <c:pt idx="10">
                  <c:v>9.9700000000000006</c:v>
                </c:pt>
                <c:pt idx="11">
                  <c:v>10.000333333333334</c:v>
                </c:pt>
                <c:pt idx="12">
                  <c:v>9.8810000000000002</c:v>
                </c:pt>
                <c:pt idx="13">
                  <c:v>9.7760000000000016</c:v>
                </c:pt>
                <c:pt idx="14">
                  <c:v>9.7173333333333289</c:v>
                </c:pt>
                <c:pt idx="15">
                  <c:v>9.7553333333333345</c:v>
                </c:pt>
                <c:pt idx="16">
                  <c:v>9.7273333333333181</c:v>
                </c:pt>
                <c:pt idx="17">
                  <c:v>9.6726666666667018</c:v>
                </c:pt>
                <c:pt idx="18">
                  <c:v>9.5683333333333334</c:v>
                </c:pt>
                <c:pt idx="19">
                  <c:v>9.490333333333334</c:v>
                </c:pt>
                <c:pt idx="20">
                  <c:v>9.3340000000000014</c:v>
                </c:pt>
                <c:pt idx="21">
                  <c:v>9.2360000000000024</c:v>
                </c:pt>
                <c:pt idx="22">
                  <c:v>9.1453333333333333</c:v>
                </c:pt>
                <c:pt idx="23">
                  <c:v>9.1336666666666666</c:v>
                </c:pt>
                <c:pt idx="24">
                  <c:v>9.1176666666666666</c:v>
                </c:pt>
                <c:pt idx="25">
                  <c:v>9.1833333333333336</c:v>
                </c:pt>
                <c:pt idx="26">
                  <c:v>9.3040000000000003</c:v>
                </c:pt>
                <c:pt idx="27">
                  <c:v>9.4370000000000012</c:v>
                </c:pt>
                <c:pt idx="28">
                  <c:v>9.5296666666666727</c:v>
                </c:pt>
                <c:pt idx="29">
                  <c:v>9.5496666666666705</c:v>
                </c:pt>
                <c:pt idx="30">
                  <c:v>9.5439999999999987</c:v>
                </c:pt>
                <c:pt idx="31">
                  <c:v>9.5003333333333337</c:v>
                </c:pt>
                <c:pt idx="32">
                  <c:v>9.4956666666667076</c:v>
                </c:pt>
                <c:pt idx="33">
                  <c:v>9.4910000000000014</c:v>
                </c:pt>
                <c:pt idx="34">
                  <c:v>9.4720000000000066</c:v>
                </c:pt>
                <c:pt idx="35">
                  <c:v>9.4143333333333334</c:v>
                </c:pt>
                <c:pt idx="36">
                  <c:v>9.3123333333333367</c:v>
                </c:pt>
                <c:pt idx="37">
                  <c:v>9.3020000000000067</c:v>
                </c:pt>
                <c:pt idx="38">
                  <c:v>9.2809999999999988</c:v>
                </c:pt>
                <c:pt idx="39">
                  <c:v>9.3196666666667074</c:v>
                </c:pt>
                <c:pt idx="40">
                  <c:v>9.2753333333333341</c:v>
                </c:pt>
                <c:pt idx="41">
                  <c:v>9.2560000000000002</c:v>
                </c:pt>
                <c:pt idx="42">
                  <c:v>9.2310000000000016</c:v>
                </c:pt>
                <c:pt idx="43">
                  <c:v>9.2000000000000011</c:v>
                </c:pt>
                <c:pt idx="44">
                  <c:v>9.1503333333333341</c:v>
                </c:pt>
                <c:pt idx="45">
                  <c:v>9.1526666666667076</c:v>
                </c:pt>
                <c:pt idx="46">
                  <c:v>9.15</c:v>
                </c:pt>
                <c:pt idx="47">
                  <c:v>9.1493333333333329</c:v>
                </c:pt>
                <c:pt idx="48">
                  <c:v>9.0526666666667115</c:v>
                </c:pt>
                <c:pt idx="49">
                  <c:v>9.0463333333333331</c:v>
                </c:pt>
                <c:pt idx="50">
                  <c:v>9.0136666666666727</c:v>
                </c:pt>
                <c:pt idx="51">
                  <c:v>9.0203333333333333</c:v>
                </c:pt>
                <c:pt idx="52">
                  <c:v>8.9433333333333334</c:v>
                </c:pt>
                <c:pt idx="53">
                  <c:v>8.8816666666666748</c:v>
                </c:pt>
                <c:pt idx="54">
                  <c:v>8.8236666666666768</c:v>
                </c:pt>
                <c:pt idx="55">
                  <c:v>8.7530000000000001</c:v>
                </c:pt>
                <c:pt idx="56">
                  <c:v>8.6406666666666663</c:v>
                </c:pt>
                <c:pt idx="57">
                  <c:v>8.5843333333333334</c:v>
                </c:pt>
                <c:pt idx="58">
                  <c:v>8.5409999999999986</c:v>
                </c:pt>
                <c:pt idx="59">
                  <c:v>8.5690000000000008</c:v>
                </c:pt>
                <c:pt idx="60">
                  <c:v>8.5170000000000012</c:v>
                </c:pt>
                <c:pt idx="61">
                  <c:v>8.5243333333333329</c:v>
                </c:pt>
                <c:pt idx="62">
                  <c:v>8.5130000000000035</c:v>
                </c:pt>
                <c:pt idx="63">
                  <c:v>8.5136666666666727</c:v>
                </c:pt>
                <c:pt idx="64">
                  <c:v>8.4430000000000014</c:v>
                </c:pt>
                <c:pt idx="65">
                  <c:v>8.4190000000000005</c:v>
                </c:pt>
                <c:pt idx="66">
                  <c:v>8.3786666666666747</c:v>
                </c:pt>
                <c:pt idx="67">
                  <c:v>8.3353333333333346</c:v>
                </c:pt>
                <c:pt idx="68">
                  <c:v>8.288333333333318</c:v>
                </c:pt>
                <c:pt idx="69">
                  <c:v>8.2843333333333309</c:v>
                </c:pt>
                <c:pt idx="70">
                  <c:v>8.2939999999999987</c:v>
                </c:pt>
                <c:pt idx="71">
                  <c:v>8.2853333333333357</c:v>
                </c:pt>
                <c:pt idx="72">
                  <c:v>8.2546666666666706</c:v>
                </c:pt>
                <c:pt idx="73">
                  <c:v>8.238999999999999</c:v>
                </c:pt>
                <c:pt idx="74">
                  <c:v>8.2316666666666656</c:v>
                </c:pt>
                <c:pt idx="75">
                  <c:v>8.18</c:v>
                </c:pt>
                <c:pt idx="76">
                  <c:v>8.1446666666666676</c:v>
                </c:pt>
                <c:pt idx="77">
                  <c:v>8.0986666666666665</c:v>
                </c:pt>
                <c:pt idx="78">
                  <c:v>8.1153333333333322</c:v>
                </c:pt>
                <c:pt idx="79">
                  <c:v>8.1106666666666705</c:v>
                </c:pt>
                <c:pt idx="80">
                  <c:v>8.1293333333333333</c:v>
                </c:pt>
                <c:pt idx="81">
                  <c:v>8.1079999999999988</c:v>
                </c:pt>
                <c:pt idx="82">
                  <c:v>8.0976666666666706</c:v>
                </c:pt>
                <c:pt idx="83">
                  <c:v>8.0680000000000014</c:v>
                </c:pt>
                <c:pt idx="84">
                  <c:v>7.9983333333333517</c:v>
                </c:pt>
                <c:pt idx="85">
                  <c:v>8.0180000000000025</c:v>
                </c:pt>
                <c:pt idx="86">
                  <c:v>8.0276666666666667</c:v>
                </c:pt>
                <c:pt idx="87">
                  <c:v>8.1246666666666663</c:v>
                </c:pt>
                <c:pt idx="88">
                  <c:v>8.1033333333333335</c:v>
                </c:pt>
                <c:pt idx="89">
                  <c:v>8.1073333333333331</c:v>
                </c:pt>
                <c:pt idx="90">
                  <c:v>8.0940000000000012</c:v>
                </c:pt>
                <c:pt idx="91">
                  <c:v>8.1713333333333331</c:v>
                </c:pt>
                <c:pt idx="92">
                  <c:v>8.2973333333333219</c:v>
                </c:pt>
                <c:pt idx="93">
                  <c:v>8.4533333333333367</c:v>
                </c:pt>
                <c:pt idx="94">
                  <c:v>8.5439999999999987</c:v>
                </c:pt>
                <c:pt idx="95">
                  <c:v>8.5463333333333331</c:v>
                </c:pt>
                <c:pt idx="96">
                  <c:v>8.4753333333333547</c:v>
                </c:pt>
                <c:pt idx="97">
                  <c:v>8.4080000000000013</c:v>
                </c:pt>
                <c:pt idx="98">
                  <c:v>8.4856666666667095</c:v>
                </c:pt>
                <c:pt idx="99">
                  <c:v>8.6383333333333319</c:v>
                </c:pt>
                <c:pt idx="100">
                  <c:v>8.7876666666666665</c:v>
                </c:pt>
                <c:pt idx="101">
                  <c:v>8.8250000000000028</c:v>
                </c:pt>
                <c:pt idx="102">
                  <c:v>8.804333333333334</c:v>
                </c:pt>
                <c:pt idx="103">
                  <c:v>8.782</c:v>
                </c:pt>
                <c:pt idx="104">
                  <c:v>8.771333333333331</c:v>
                </c:pt>
                <c:pt idx="105">
                  <c:v>8.7926666666666708</c:v>
                </c:pt>
                <c:pt idx="106">
                  <c:v>8.786999999999999</c:v>
                </c:pt>
                <c:pt idx="107">
                  <c:v>8.7409999999999997</c:v>
                </c:pt>
                <c:pt idx="108">
                  <c:v>8.6260000000000012</c:v>
                </c:pt>
                <c:pt idx="109">
                  <c:v>8.5540000000000003</c:v>
                </c:pt>
                <c:pt idx="110">
                  <c:v>8.5336666666666705</c:v>
                </c:pt>
                <c:pt idx="111">
                  <c:v>8.5596666666667094</c:v>
                </c:pt>
                <c:pt idx="112">
                  <c:v>8.5850000000000026</c:v>
                </c:pt>
                <c:pt idx="113">
                  <c:v>8.5286666666666662</c:v>
                </c:pt>
                <c:pt idx="114">
                  <c:v>8.4656666666667189</c:v>
                </c:pt>
                <c:pt idx="115">
                  <c:v>8.4479999999999986</c:v>
                </c:pt>
                <c:pt idx="116">
                  <c:v>8.4783333333333335</c:v>
                </c:pt>
                <c:pt idx="117">
                  <c:v>8.5640000000000001</c:v>
                </c:pt>
                <c:pt idx="118">
                  <c:v>8.6349999999999998</c:v>
                </c:pt>
                <c:pt idx="119">
                  <c:v>8.6656666666667075</c:v>
                </c:pt>
                <c:pt idx="120">
                  <c:v>8.6836666666666726</c:v>
                </c:pt>
                <c:pt idx="121">
                  <c:v>8.6650000000000027</c:v>
                </c:pt>
                <c:pt idx="122">
                  <c:v>8.6926666666666748</c:v>
                </c:pt>
                <c:pt idx="123">
                  <c:v>8.6960000000000015</c:v>
                </c:pt>
                <c:pt idx="124">
                  <c:v>8.6726666666667018</c:v>
                </c:pt>
                <c:pt idx="125">
                  <c:v>8.6246666666666663</c:v>
                </c:pt>
                <c:pt idx="126">
                  <c:v>8.5786666666666704</c:v>
                </c:pt>
                <c:pt idx="127">
                  <c:v>8.5050000000000008</c:v>
                </c:pt>
                <c:pt idx="128">
                  <c:v>8.5266666666666708</c:v>
                </c:pt>
                <c:pt idx="129">
                  <c:v>8.5216666666666665</c:v>
                </c:pt>
                <c:pt idx="130">
                  <c:v>8.5486666666666657</c:v>
                </c:pt>
                <c:pt idx="131">
                  <c:v>8.5443333333333289</c:v>
                </c:pt>
                <c:pt idx="132">
                  <c:v>8.5469999999999988</c:v>
                </c:pt>
                <c:pt idx="133">
                  <c:v>8.5833333333333357</c:v>
                </c:pt>
                <c:pt idx="134">
                  <c:v>8.5856666666667092</c:v>
                </c:pt>
                <c:pt idx="135">
                  <c:v>8.591333333333333</c:v>
                </c:pt>
                <c:pt idx="136">
                  <c:v>8.5570000000000004</c:v>
                </c:pt>
                <c:pt idx="137">
                  <c:v>8.5623333333333367</c:v>
                </c:pt>
                <c:pt idx="138">
                  <c:v>8.543333333333333</c:v>
                </c:pt>
                <c:pt idx="139">
                  <c:v>8.5706666666666766</c:v>
                </c:pt>
                <c:pt idx="140">
                  <c:v>8.5623333333333367</c:v>
                </c:pt>
                <c:pt idx="141">
                  <c:v>8.5833333333333357</c:v>
                </c:pt>
                <c:pt idx="142">
                  <c:v>8.5843333333333334</c:v>
                </c:pt>
                <c:pt idx="143">
                  <c:v>8.5780000000000012</c:v>
                </c:pt>
                <c:pt idx="144">
                  <c:v>8.56</c:v>
                </c:pt>
                <c:pt idx="145">
                  <c:v>8.5986666666666665</c:v>
                </c:pt>
                <c:pt idx="146">
                  <c:v>8.6260000000000012</c:v>
                </c:pt>
                <c:pt idx="147">
                  <c:v>8.6533333333333342</c:v>
                </c:pt>
                <c:pt idx="148">
                  <c:v>8.6469999999999985</c:v>
                </c:pt>
                <c:pt idx="149">
                  <c:v>8.6399999999999988</c:v>
                </c:pt>
                <c:pt idx="150">
                  <c:v>8.6623333333333346</c:v>
                </c:pt>
                <c:pt idx="151">
                  <c:v>8.645999999999999</c:v>
                </c:pt>
                <c:pt idx="152">
                  <c:v>8.6643333333333334</c:v>
                </c:pt>
                <c:pt idx="153">
                  <c:v>8.6786666666666665</c:v>
                </c:pt>
                <c:pt idx="154">
                  <c:v>8.6996666666666727</c:v>
                </c:pt>
                <c:pt idx="155">
                  <c:v>8.6653333333333347</c:v>
                </c:pt>
                <c:pt idx="156">
                  <c:v>8.6640000000000015</c:v>
                </c:pt>
                <c:pt idx="157">
                  <c:v>8.684333333333333</c:v>
                </c:pt>
                <c:pt idx="158">
                  <c:v>8.7183333333333319</c:v>
                </c:pt>
                <c:pt idx="159">
                  <c:v>8.7446666666666655</c:v>
                </c:pt>
                <c:pt idx="160">
                  <c:v>8.7023333333333337</c:v>
                </c:pt>
                <c:pt idx="161">
                  <c:v>8.6913333333333309</c:v>
                </c:pt>
                <c:pt idx="162">
                  <c:v>8.6446666666666658</c:v>
                </c:pt>
                <c:pt idx="163">
                  <c:v>8.6606666666666747</c:v>
                </c:pt>
                <c:pt idx="164">
                  <c:v>8.6996666666666727</c:v>
                </c:pt>
                <c:pt idx="165">
                  <c:v>8.7446666666666655</c:v>
                </c:pt>
                <c:pt idx="166">
                  <c:v>8.7750000000000004</c:v>
                </c:pt>
                <c:pt idx="167">
                  <c:v>8.645999999999999</c:v>
                </c:pt>
                <c:pt idx="168">
                  <c:v>8.678333333333331</c:v>
                </c:pt>
                <c:pt idx="169">
                  <c:v>8.713000000000001</c:v>
                </c:pt>
                <c:pt idx="170">
                  <c:v>8.8046666666666766</c:v>
                </c:pt>
                <c:pt idx="171">
                  <c:v>8.8026666666667115</c:v>
                </c:pt>
                <c:pt idx="172">
                  <c:v>8.8296666666667054</c:v>
                </c:pt>
                <c:pt idx="173">
                  <c:v>8.8896666666667112</c:v>
                </c:pt>
                <c:pt idx="174">
                  <c:v>8.897333333333334</c:v>
                </c:pt>
                <c:pt idx="175">
                  <c:v>8.8486666666666665</c:v>
                </c:pt>
                <c:pt idx="176">
                  <c:v>8.8956666666667115</c:v>
                </c:pt>
                <c:pt idx="177">
                  <c:v>8.9026666666667076</c:v>
                </c:pt>
                <c:pt idx="178">
                  <c:v>8.9593333333333547</c:v>
                </c:pt>
                <c:pt idx="179">
                  <c:v>8.9273333333333333</c:v>
                </c:pt>
                <c:pt idx="180">
                  <c:v>8.8720000000000248</c:v>
                </c:pt>
                <c:pt idx="181">
                  <c:v>8.8873333333333342</c:v>
                </c:pt>
                <c:pt idx="182">
                  <c:v>8.9533333333333367</c:v>
                </c:pt>
                <c:pt idx="183">
                  <c:v>9.054333333333334</c:v>
                </c:pt>
                <c:pt idx="184">
                  <c:v>9.09</c:v>
                </c:pt>
                <c:pt idx="185">
                  <c:v>9.0656666666667096</c:v>
                </c:pt>
                <c:pt idx="186">
                  <c:v>9.0343333333333309</c:v>
                </c:pt>
                <c:pt idx="187">
                  <c:v>8.9246666666666705</c:v>
                </c:pt>
                <c:pt idx="188">
                  <c:v>8.9020000000000028</c:v>
                </c:pt>
                <c:pt idx="189">
                  <c:v>8.9090000000000007</c:v>
                </c:pt>
                <c:pt idx="190">
                  <c:v>8.9420000000000002</c:v>
                </c:pt>
                <c:pt idx="191">
                  <c:v>8.9673333333333343</c:v>
                </c:pt>
                <c:pt idx="192">
                  <c:v>9.0230000000000015</c:v>
                </c:pt>
                <c:pt idx="193">
                  <c:v>9.1133333333333333</c:v>
                </c:pt>
                <c:pt idx="194">
                  <c:v>9.1076666666666668</c:v>
                </c:pt>
                <c:pt idx="195">
                  <c:v>9.0166666666666728</c:v>
                </c:pt>
                <c:pt idx="196">
                  <c:v>8.9050000000000047</c:v>
                </c:pt>
                <c:pt idx="197">
                  <c:v>8.7750000000000004</c:v>
                </c:pt>
                <c:pt idx="198">
                  <c:v>8.706999999999999</c:v>
                </c:pt>
                <c:pt idx="199">
                  <c:v>8.5523333333333547</c:v>
                </c:pt>
                <c:pt idx="200">
                  <c:v>8.4540000000000006</c:v>
                </c:pt>
                <c:pt idx="201">
                  <c:v>8.3736666666667112</c:v>
                </c:pt>
                <c:pt idx="202">
                  <c:v>8.3863333333333347</c:v>
                </c:pt>
                <c:pt idx="203">
                  <c:v>8.3943333333333356</c:v>
                </c:pt>
                <c:pt idx="204">
                  <c:v>8.4146666666666707</c:v>
                </c:pt>
                <c:pt idx="205">
                  <c:v>8.407</c:v>
                </c:pt>
                <c:pt idx="206">
                  <c:v>8.444333333333331</c:v>
                </c:pt>
                <c:pt idx="207">
                  <c:v>8.4503333333333348</c:v>
                </c:pt>
                <c:pt idx="208">
                  <c:v>8.4326666666666767</c:v>
                </c:pt>
                <c:pt idx="209">
                  <c:v>8.3710000000000004</c:v>
                </c:pt>
                <c:pt idx="210">
                  <c:v>8.288666666666666</c:v>
                </c:pt>
                <c:pt idx="211">
                  <c:v>8.2466666666666661</c:v>
                </c:pt>
                <c:pt idx="212">
                  <c:v>8.2219999999999995</c:v>
                </c:pt>
                <c:pt idx="213">
                  <c:v>8.2596666666666767</c:v>
                </c:pt>
                <c:pt idx="214">
                  <c:v>8.3220000000000027</c:v>
                </c:pt>
                <c:pt idx="215">
                  <c:v>8.3596666666667208</c:v>
                </c:pt>
                <c:pt idx="216">
                  <c:v>8.3216666666666708</c:v>
                </c:pt>
                <c:pt idx="217">
                  <c:v>8.3140000000000001</c:v>
                </c:pt>
                <c:pt idx="218">
                  <c:v>8.3326666666667055</c:v>
                </c:pt>
                <c:pt idx="219">
                  <c:v>8.3453333333333344</c:v>
                </c:pt>
                <c:pt idx="220">
                  <c:v>8.2969999999999988</c:v>
                </c:pt>
                <c:pt idx="221">
                  <c:v>8.2289999999999992</c:v>
                </c:pt>
                <c:pt idx="222">
                  <c:v>8.146333333333331</c:v>
                </c:pt>
                <c:pt idx="223">
                  <c:v>8.0963333333333338</c:v>
                </c:pt>
                <c:pt idx="224">
                  <c:v>8.0046666666666706</c:v>
                </c:pt>
                <c:pt idx="225">
                  <c:v>7.9989999999999997</c:v>
                </c:pt>
                <c:pt idx="226">
                  <c:v>7.9803333333333537</c:v>
                </c:pt>
                <c:pt idx="227">
                  <c:v>7.9960000000000004</c:v>
                </c:pt>
                <c:pt idx="228">
                  <c:v>7.9673333333333334</c:v>
                </c:pt>
                <c:pt idx="229">
                  <c:v>7.8890000000000002</c:v>
                </c:pt>
                <c:pt idx="230">
                  <c:v>7.7666666666666684</c:v>
                </c:pt>
                <c:pt idx="231">
                  <c:v>7.7116666666666704</c:v>
                </c:pt>
                <c:pt idx="232">
                  <c:v>7.7210000000000001</c:v>
                </c:pt>
                <c:pt idx="233">
                  <c:v>7.7373333333333507</c:v>
                </c:pt>
                <c:pt idx="234">
                  <c:v>7.6279999999999797</c:v>
                </c:pt>
                <c:pt idx="235">
                  <c:v>7.5373333333333434</c:v>
                </c:pt>
                <c:pt idx="236">
                  <c:v>7.5119999999999996</c:v>
                </c:pt>
                <c:pt idx="237">
                  <c:v>7.5149999999999855</c:v>
                </c:pt>
                <c:pt idx="238">
                  <c:v>7.5123333333333333</c:v>
                </c:pt>
                <c:pt idx="239">
                  <c:v>7.4420000000000002</c:v>
                </c:pt>
                <c:pt idx="240">
                  <c:v>7.4729999999999999</c:v>
                </c:pt>
                <c:pt idx="241">
                  <c:v>7.46</c:v>
                </c:pt>
                <c:pt idx="242">
                  <c:v>7.492</c:v>
                </c:pt>
                <c:pt idx="243">
                  <c:v>7.4456666666666704</c:v>
                </c:pt>
                <c:pt idx="244">
                  <c:v>7.3893333333333517</c:v>
                </c:pt>
                <c:pt idx="245">
                  <c:v>7.2803333333333518</c:v>
                </c:pt>
                <c:pt idx="246">
                  <c:v>7.2023333333333488</c:v>
                </c:pt>
                <c:pt idx="247">
                  <c:v>7.1886666666666672</c:v>
                </c:pt>
                <c:pt idx="248">
                  <c:v>7.2279999999999855</c:v>
                </c:pt>
                <c:pt idx="249">
                  <c:v>7.351</c:v>
                </c:pt>
                <c:pt idx="250">
                  <c:v>7.3843333333333332</c:v>
                </c:pt>
                <c:pt idx="251">
                  <c:v>7.4223333333333334</c:v>
                </c:pt>
                <c:pt idx="252">
                  <c:v>7.4083333333333528</c:v>
                </c:pt>
                <c:pt idx="253">
                  <c:v>7.4916666666666734</c:v>
                </c:pt>
                <c:pt idx="254">
                  <c:v>7.5609999999999955</c:v>
                </c:pt>
                <c:pt idx="255">
                  <c:v>7.5639999999999965</c:v>
                </c:pt>
                <c:pt idx="256">
                  <c:v>7.4880000000000004</c:v>
                </c:pt>
                <c:pt idx="257">
                  <c:v>7.4126666666666674</c:v>
                </c:pt>
                <c:pt idx="258">
                  <c:v>7.3586666666666671</c:v>
                </c:pt>
                <c:pt idx="259">
                  <c:v>7.3276666666666666</c:v>
                </c:pt>
                <c:pt idx="260">
                  <c:v>7.3436666666666683</c:v>
                </c:pt>
                <c:pt idx="261">
                  <c:v>7.3736666666666704</c:v>
                </c:pt>
                <c:pt idx="262">
                  <c:v>7.3776666666666673</c:v>
                </c:pt>
                <c:pt idx="263">
                  <c:v>7.3546666666666667</c:v>
                </c:pt>
                <c:pt idx="264">
                  <c:v>7.3293333333333424</c:v>
                </c:pt>
                <c:pt idx="265">
                  <c:v>7.3496666666666703</c:v>
                </c:pt>
                <c:pt idx="266">
                  <c:v>7.3659999999999846</c:v>
                </c:pt>
                <c:pt idx="267">
                  <c:v>7.3433333333333488</c:v>
                </c:pt>
                <c:pt idx="268">
                  <c:v>7.2700000000000014</c:v>
                </c:pt>
                <c:pt idx="269">
                  <c:v>7.2096666666666724</c:v>
                </c:pt>
                <c:pt idx="270">
                  <c:v>7.1556666666666668</c:v>
                </c:pt>
                <c:pt idx="271">
                  <c:v>7.0733333333333537</c:v>
                </c:pt>
                <c:pt idx="272">
                  <c:v>7.0276666666666667</c:v>
                </c:pt>
                <c:pt idx="273">
                  <c:v>7.0259999999999945</c:v>
                </c:pt>
                <c:pt idx="274">
                  <c:v>7.06</c:v>
                </c:pt>
                <c:pt idx="275">
                  <c:v>7.0843333333333334</c:v>
                </c:pt>
                <c:pt idx="276">
                  <c:v>7.0293333333333434</c:v>
                </c:pt>
                <c:pt idx="277">
                  <c:v>7.0023333333333424</c:v>
                </c:pt>
                <c:pt idx="278">
                  <c:v>6.9593333333333547</c:v>
                </c:pt>
                <c:pt idx="279">
                  <c:v>6.9326666666666714</c:v>
                </c:pt>
                <c:pt idx="280">
                  <c:v>6.9006666666666714</c:v>
                </c:pt>
                <c:pt idx="281">
                  <c:v>6.8410000000000002</c:v>
                </c:pt>
                <c:pt idx="282">
                  <c:v>6.7766666666666824</c:v>
                </c:pt>
                <c:pt idx="283">
                  <c:v>6.7469999999999999</c:v>
                </c:pt>
                <c:pt idx="284">
                  <c:v>6.7193333333333527</c:v>
                </c:pt>
                <c:pt idx="285">
                  <c:v>6.7696666666666694</c:v>
                </c:pt>
                <c:pt idx="286">
                  <c:v>6.8209999999999855</c:v>
                </c:pt>
                <c:pt idx="287">
                  <c:v>6.8696666666666673</c:v>
                </c:pt>
                <c:pt idx="288">
                  <c:v>6.862333333333333</c:v>
                </c:pt>
                <c:pt idx="289">
                  <c:v>6.8149999999999844</c:v>
                </c:pt>
                <c:pt idx="290">
                  <c:v>6.7776666666666694</c:v>
                </c:pt>
                <c:pt idx="291">
                  <c:v>6.7093333333333547</c:v>
                </c:pt>
                <c:pt idx="292">
                  <c:v>6.6819999999999995</c:v>
                </c:pt>
                <c:pt idx="293">
                  <c:v>6.6369999999999996</c:v>
                </c:pt>
                <c:pt idx="294">
                  <c:v>6.6</c:v>
                </c:pt>
                <c:pt idx="295">
                  <c:v>6.5519999999999996</c:v>
                </c:pt>
                <c:pt idx="296">
                  <c:v>6.5513333333333508</c:v>
                </c:pt>
                <c:pt idx="297">
                  <c:v>6.6036666666666672</c:v>
                </c:pt>
                <c:pt idx="298">
                  <c:v>6.6316666666666704</c:v>
                </c:pt>
                <c:pt idx="299">
                  <c:v>6.6819999999999995</c:v>
                </c:pt>
                <c:pt idx="300">
                  <c:v>6.6899999999999995</c:v>
                </c:pt>
                <c:pt idx="301">
                  <c:v>6.7453333333333507</c:v>
                </c:pt>
                <c:pt idx="302">
                  <c:v>6.6919999999999975</c:v>
                </c:pt>
                <c:pt idx="303">
                  <c:v>6.6659999999999844</c:v>
                </c:pt>
                <c:pt idx="304">
                  <c:v>6.6109999999999856</c:v>
                </c:pt>
                <c:pt idx="305">
                  <c:v>6.6039999999999965</c:v>
                </c:pt>
                <c:pt idx="306">
                  <c:v>6.5523333333333333</c:v>
                </c:pt>
                <c:pt idx="307">
                  <c:v>6.4916666666666734</c:v>
                </c:pt>
                <c:pt idx="308">
                  <c:v>6.4373333333333527</c:v>
                </c:pt>
                <c:pt idx="309">
                  <c:v>6.4279999999999955</c:v>
                </c:pt>
                <c:pt idx="310">
                  <c:v>6.4740000000000002</c:v>
                </c:pt>
                <c:pt idx="311">
                  <c:v>6.5119999999999996</c:v>
                </c:pt>
                <c:pt idx="312">
                  <c:v>6.5366666666666724</c:v>
                </c:pt>
                <c:pt idx="313">
                  <c:v>6.5339999999999998</c:v>
                </c:pt>
                <c:pt idx="314">
                  <c:v>6.5476666666666672</c:v>
                </c:pt>
                <c:pt idx="315">
                  <c:v>6.5306666666666704</c:v>
                </c:pt>
                <c:pt idx="316">
                  <c:v>6.4696666666666713</c:v>
                </c:pt>
                <c:pt idx="317">
                  <c:v>6.4320000000000004</c:v>
                </c:pt>
                <c:pt idx="318">
                  <c:v>6.3966666666666674</c:v>
                </c:pt>
                <c:pt idx="319">
                  <c:v>6.3853333333333424</c:v>
                </c:pt>
                <c:pt idx="320">
                  <c:v>6.3933333333333424</c:v>
                </c:pt>
                <c:pt idx="321">
                  <c:v>6.4409999999999998</c:v>
                </c:pt>
                <c:pt idx="322">
                  <c:v>6.4796666666666853</c:v>
                </c:pt>
                <c:pt idx="323">
                  <c:v>6.4876666666666694</c:v>
                </c:pt>
                <c:pt idx="324">
                  <c:v>6.4613333333333527</c:v>
                </c:pt>
                <c:pt idx="325">
                  <c:v>6.4740000000000002</c:v>
                </c:pt>
                <c:pt idx="326">
                  <c:v>6.4560000000000004</c:v>
                </c:pt>
                <c:pt idx="327">
                  <c:v>6.4690000000000003</c:v>
                </c:pt>
                <c:pt idx="328">
                  <c:v>6.4556666666666684</c:v>
                </c:pt>
                <c:pt idx="329">
                  <c:v>6.4523333333333488</c:v>
                </c:pt>
                <c:pt idx="330">
                  <c:v>6.4416666666666824</c:v>
                </c:pt>
                <c:pt idx="331">
                  <c:v>6.3993333333333489</c:v>
                </c:pt>
                <c:pt idx="332">
                  <c:v>6.4139999999999997</c:v>
                </c:pt>
                <c:pt idx="333">
                  <c:v>6.4333333333333602</c:v>
                </c:pt>
                <c:pt idx="334">
                  <c:v>6.4706666666666734</c:v>
                </c:pt>
                <c:pt idx="335">
                  <c:v>6.4856666666666714</c:v>
                </c:pt>
                <c:pt idx="336">
                  <c:v>6.5103333333333424</c:v>
                </c:pt>
                <c:pt idx="337">
                  <c:v>6.516</c:v>
                </c:pt>
                <c:pt idx="338">
                  <c:v>6.4749999999999996</c:v>
                </c:pt>
                <c:pt idx="339">
                  <c:v>6.4556666666666684</c:v>
                </c:pt>
                <c:pt idx="340">
                  <c:v>6.4126666666666674</c:v>
                </c:pt>
                <c:pt idx="341">
                  <c:v>6.3656666666666668</c:v>
                </c:pt>
                <c:pt idx="342">
                  <c:v>6.2693333333333507</c:v>
                </c:pt>
                <c:pt idx="343">
                  <c:v>6.2213333333333507</c:v>
                </c:pt>
                <c:pt idx="344">
                  <c:v>6.0619999999999985</c:v>
                </c:pt>
                <c:pt idx="345">
                  <c:v>6.0449999999999955</c:v>
                </c:pt>
                <c:pt idx="346">
                  <c:v>6.0239999999999965</c:v>
                </c:pt>
                <c:pt idx="347">
                  <c:v>6.1086666666666671</c:v>
                </c:pt>
                <c:pt idx="348">
                  <c:v>6.0486666666666684</c:v>
                </c:pt>
                <c:pt idx="349">
                  <c:v>5.9906666666666704</c:v>
                </c:pt>
                <c:pt idx="350">
                  <c:v>5.9373333333333527</c:v>
                </c:pt>
                <c:pt idx="351">
                  <c:v>5.9119999999999999</c:v>
                </c:pt>
                <c:pt idx="352">
                  <c:v>5.8816666666666704</c:v>
                </c:pt>
                <c:pt idx="353">
                  <c:v>5.8406666666666673</c:v>
                </c:pt>
                <c:pt idx="354">
                  <c:v>5.8109999999999955</c:v>
                </c:pt>
                <c:pt idx="355">
                  <c:v>5.7793333333333603</c:v>
                </c:pt>
                <c:pt idx="356">
                  <c:v>5.7939999999999996</c:v>
                </c:pt>
                <c:pt idx="357">
                  <c:v>5.8436666666666683</c:v>
                </c:pt>
                <c:pt idx="358">
                  <c:v>5.9036666666666724</c:v>
                </c:pt>
                <c:pt idx="359">
                  <c:v>5.9553333333333507</c:v>
                </c:pt>
                <c:pt idx="360">
                  <c:v>5.9009999999999998</c:v>
                </c:pt>
                <c:pt idx="361">
                  <c:v>5.8649999999999816</c:v>
                </c:pt>
                <c:pt idx="362">
                  <c:v>5.8513333333333488</c:v>
                </c:pt>
                <c:pt idx="363">
                  <c:v>5.8746666666666671</c:v>
                </c:pt>
                <c:pt idx="364">
                  <c:v>5.8730000000000002</c:v>
                </c:pt>
                <c:pt idx="365">
                  <c:v>5.8413333333333508</c:v>
                </c:pt>
                <c:pt idx="366">
                  <c:v>5.8029999999999955</c:v>
                </c:pt>
                <c:pt idx="367">
                  <c:v>5.7836666666666714</c:v>
                </c:pt>
                <c:pt idx="368">
                  <c:v>5.7619999999999996</c:v>
                </c:pt>
                <c:pt idx="369">
                  <c:v>5.7853333333333508</c:v>
                </c:pt>
                <c:pt idx="370">
                  <c:v>5.8</c:v>
                </c:pt>
                <c:pt idx="371">
                  <c:v>5.8323333333333434</c:v>
                </c:pt>
                <c:pt idx="372">
                  <c:v>5.8289999999999855</c:v>
                </c:pt>
                <c:pt idx="373">
                  <c:v>5.8113333333333488</c:v>
                </c:pt>
                <c:pt idx="374">
                  <c:v>5.8196666666666674</c:v>
                </c:pt>
                <c:pt idx="375">
                  <c:v>5.8410000000000002</c:v>
                </c:pt>
                <c:pt idx="376">
                  <c:v>5.8573333333333331</c:v>
                </c:pt>
                <c:pt idx="377">
                  <c:v>5.8193333333333488</c:v>
                </c:pt>
                <c:pt idx="378">
                  <c:v>5.7813333333333548</c:v>
                </c:pt>
                <c:pt idx="379">
                  <c:v>5.7466666666666724</c:v>
                </c:pt>
                <c:pt idx="380">
                  <c:v>5.7276666666666669</c:v>
                </c:pt>
                <c:pt idx="381">
                  <c:v>5.7266666666666683</c:v>
                </c:pt>
                <c:pt idx="382">
                  <c:v>5.7786666666666724</c:v>
                </c:pt>
                <c:pt idx="383">
                  <c:v>5.8380000000000001</c:v>
                </c:pt>
                <c:pt idx="384">
                  <c:v>5.8803333333333434</c:v>
                </c:pt>
                <c:pt idx="385">
                  <c:v>5.8803333333333434</c:v>
                </c:pt>
                <c:pt idx="386">
                  <c:v>5.88</c:v>
                </c:pt>
                <c:pt idx="387">
                  <c:v>5.8703333333333507</c:v>
                </c:pt>
                <c:pt idx="388">
                  <c:v>5.8783333333333507</c:v>
                </c:pt>
                <c:pt idx="389">
                  <c:v>5.8776666666666673</c:v>
                </c:pt>
                <c:pt idx="390">
                  <c:v>5.8466666666666693</c:v>
                </c:pt>
                <c:pt idx="391">
                  <c:v>5.8103333333333333</c:v>
                </c:pt>
                <c:pt idx="392">
                  <c:v>5.6526666666666667</c:v>
                </c:pt>
                <c:pt idx="393">
                  <c:v>5.5216666666666674</c:v>
                </c:pt>
                <c:pt idx="394">
                  <c:v>5.4643333333333333</c:v>
                </c:pt>
                <c:pt idx="395">
                  <c:v>5.5679999999999845</c:v>
                </c:pt>
                <c:pt idx="396">
                  <c:v>5.7003333333333508</c:v>
                </c:pt>
                <c:pt idx="397">
                  <c:v>5.7533333333333507</c:v>
                </c:pt>
                <c:pt idx="398">
                  <c:v>5.7803333333333518</c:v>
                </c:pt>
                <c:pt idx="399">
                  <c:v>5.7706666666666724</c:v>
                </c:pt>
                <c:pt idx="400">
                  <c:v>5.7306666666666723</c:v>
                </c:pt>
                <c:pt idx="401">
                  <c:v>5.682666666666667</c:v>
                </c:pt>
                <c:pt idx="402">
                  <c:v>5.6066666666666674</c:v>
                </c:pt>
                <c:pt idx="403">
                  <c:v>5.577</c:v>
                </c:pt>
                <c:pt idx="404">
                  <c:v>5.5603333333333333</c:v>
                </c:pt>
                <c:pt idx="405">
                  <c:v>5.5990000000000002</c:v>
                </c:pt>
                <c:pt idx="406">
                  <c:v>5.59</c:v>
                </c:pt>
                <c:pt idx="407">
                  <c:v>5.5773333333333488</c:v>
                </c:pt>
                <c:pt idx="408">
                  <c:v>5.567333333333333</c:v>
                </c:pt>
                <c:pt idx="409">
                  <c:v>5.5766666666666724</c:v>
                </c:pt>
                <c:pt idx="410">
                  <c:v>5.5916666666666694</c:v>
                </c:pt>
                <c:pt idx="411">
                  <c:v>5.5836666666666694</c:v>
                </c:pt>
                <c:pt idx="412">
                  <c:v>5.577</c:v>
                </c:pt>
                <c:pt idx="413">
                  <c:v>5.5073333333333334</c:v>
                </c:pt>
                <c:pt idx="414">
                  <c:v>5.4820000000000002</c:v>
                </c:pt>
                <c:pt idx="415">
                  <c:v>5.4053333333333518</c:v>
                </c:pt>
                <c:pt idx="416">
                  <c:v>5.2966666666666704</c:v>
                </c:pt>
                <c:pt idx="417">
                  <c:v>5.192333333333333</c:v>
                </c:pt>
                <c:pt idx="418">
                  <c:v>5.2249999999999845</c:v>
                </c:pt>
                <c:pt idx="419">
                  <c:v>5.3683333333333332</c:v>
                </c:pt>
                <c:pt idx="420">
                  <c:v>5.46</c:v>
                </c:pt>
                <c:pt idx="421">
                  <c:v>5.4863333333333584</c:v>
                </c:pt>
                <c:pt idx="422">
                  <c:v>5.5149999999999855</c:v>
                </c:pt>
                <c:pt idx="423">
                  <c:v>5.5543333333333331</c:v>
                </c:pt>
                <c:pt idx="424">
                  <c:v>5.5843333333333334</c:v>
                </c:pt>
                <c:pt idx="425">
                  <c:v>5.5326666666666684</c:v>
                </c:pt>
                <c:pt idx="426">
                  <c:v>5.4286666666666674</c:v>
                </c:pt>
                <c:pt idx="427">
                  <c:v>5.2966666666666704</c:v>
                </c:pt>
                <c:pt idx="428">
                  <c:v>4.8863333333333507</c:v>
                </c:pt>
                <c:pt idx="429">
                  <c:v>4.652333333333333</c:v>
                </c:pt>
                <c:pt idx="430">
                  <c:v>4.5373333333333434</c:v>
                </c:pt>
                <c:pt idx="431">
                  <c:v>4.7943333333333333</c:v>
                </c:pt>
                <c:pt idx="432">
                  <c:v>4.9726666666666723</c:v>
                </c:pt>
                <c:pt idx="433">
                  <c:v>5.0309999999999997</c:v>
                </c:pt>
                <c:pt idx="434">
                  <c:v>5.0453333333333434</c:v>
                </c:pt>
                <c:pt idx="435">
                  <c:v>5.0436666666666694</c:v>
                </c:pt>
                <c:pt idx="436">
                  <c:v>5.085</c:v>
                </c:pt>
                <c:pt idx="437">
                  <c:v>5.13</c:v>
                </c:pt>
                <c:pt idx="438">
                  <c:v>5.1343333333333332</c:v>
                </c:pt>
                <c:pt idx="439">
                  <c:v>5.0969999999999995</c:v>
                </c:pt>
                <c:pt idx="440">
                  <c:v>5.0536666666666674</c:v>
                </c:pt>
                <c:pt idx="441">
                  <c:v>5.0586666666666673</c:v>
                </c:pt>
                <c:pt idx="442">
                  <c:v>5.067333333333333</c:v>
                </c:pt>
                <c:pt idx="443">
                  <c:v>5.1196666666666673</c:v>
                </c:pt>
                <c:pt idx="444">
                  <c:v>5.1183333333333332</c:v>
                </c:pt>
                <c:pt idx="445">
                  <c:v>5.14</c:v>
                </c:pt>
                <c:pt idx="446">
                  <c:v>5.1149999999999816</c:v>
                </c:pt>
                <c:pt idx="447">
                  <c:v>5.1383333333333434</c:v>
                </c:pt>
                <c:pt idx="448">
                  <c:v>5.1636666666666668</c:v>
                </c:pt>
                <c:pt idx="449">
                  <c:v>5.1503333333333332</c:v>
                </c:pt>
                <c:pt idx="450">
                  <c:v>5.1046666666666667</c:v>
                </c:pt>
                <c:pt idx="451">
                  <c:v>5.0316666666666734</c:v>
                </c:pt>
                <c:pt idx="452">
                  <c:v>4.9749999999999996</c:v>
                </c:pt>
                <c:pt idx="453">
                  <c:v>4.9806666666666723</c:v>
                </c:pt>
                <c:pt idx="454">
                  <c:v>4.9989999999999997</c:v>
                </c:pt>
                <c:pt idx="455">
                  <c:v>5.0676666666666668</c:v>
                </c:pt>
                <c:pt idx="456">
                  <c:v>5.0866666666666704</c:v>
                </c:pt>
                <c:pt idx="457">
                  <c:v>5.1246666666666645</c:v>
                </c:pt>
                <c:pt idx="458">
                  <c:v>5.1526666666666667</c:v>
                </c:pt>
                <c:pt idx="459">
                  <c:v>5.1669999999999945</c:v>
                </c:pt>
                <c:pt idx="460">
                  <c:v>5.1629999999999816</c:v>
                </c:pt>
                <c:pt idx="461">
                  <c:v>5.144333333333333</c:v>
                </c:pt>
                <c:pt idx="462">
                  <c:v>5.1519999999999975</c:v>
                </c:pt>
                <c:pt idx="463">
                  <c:v>5.1069999999999975</c:v>
                </c:pt>
                <c:pt idx="464">
                  <c:v>4.7216666666666693</c:v>
                </c:pt>
                <c:pt idx="465">
                  <c:v>4.5746666666666673</c:v>
                </c:pt>
                <c:pt idx="466">
                  <c:v>4.5999999999999996</c:v>
                </c:pt>
                <c:pt idx="467">
                  <c:v>4.9766666666666834</c:v>
                </c:pt>
                <c:pt idx="468">
                  <c:v>5.1119999999999965</c:v>
                </c:pt>
                <c:pt idx="469">
                  <c:v>5.1653333333333329</c:v>
                </c:pt>
                <c:pt idx="470">
                  <c:v>5.2009999999999996</c:v>
                </c:pt>
                <c:pt idx="471">
                  <c:v>5.2486666666666704</c:v>
                </c:pt>
                <c:pt idx="472">
                  <c:v>5.2946666666666671</c:v>
                </c:pt>
                <c:pt idx="473">
                  <c:v>5.3143333333333329</c:v>
                </c:pt>
                <c:pt idx="474">
                  <c:v>5.3523333333333332</c:v>
                </c:pt>
                <c:pt idx="475">
                  <c:v>5.3496666666666703</c:v>
                </c:pt>
                <c:pt idx="476">
                  <c:v>5.4446666666666674</c:v>
                </c:pt>
                <c:pt idx="477">
                  <c:v>5.4843333333333488</c:v>
                </c:pt>
                <c:pt idx="478">
                  <c:v>5.4886666666666724</c:v>
                </c:pt>
                <c:pt idx="479">
                  <c:v>5.4516666666666724</c:v>
                </c:pt>
                <c:pt idx="480">
                  <c:v>5.4130000000000003</c:v>
                </c:pt>
                <c:pt idx="481">
                  <c:v>5.4663333333333508</c:v>
                </c:pt>
                <c:pt idx="482">
                  <c:v>5.4873333333333507</c:v>
                </c:pt>
                <c:pt idx="483">
                  <c:v>5.484</c:v>
                </c:pt>
                <c:pt idx="484">
                  <c:v>5.4333333333333602</c:v>
                </c:pt>
                <c:pt idx="485">
                  <c:v>5.3856666666666673</c:v>
                </c:pt>
                <c:pt idx="486">
                  <c:v>5.3553333333333333</c:v>
                </c:pt>
                <c:pt idx="487">
                  <c:v>5.3656666666666668</c:v>
                </c:pt>
                <c:pt idx="488">
                  <c:v>5.4386666666666734</c:v>
                </c:pt>
                <c:pt idx="489">
                  <c:v>5.5309999999999997</c:v>
                </c:pt>
                <c:pt idx="490">
                  <c:v>5.5753333333333508</c:v>
                </c:pt>
                <c:pt idx="491">
                  <c:v>5.5743333333333434</c:v>
                </c:pt>
                <c:pt idx="492">
                  <c:v>5.5423333333333424</c:v>
                </c:pt>
                <c:pt idx="493">
                  <c:v>5.4846666666666684</c:v>
                </c:pt>
                <c:pt idx="494">
                  <c:v>5.4903333333333517</c:v>
                </c:pt>
                <c:pt idx="495">
                  <c:v>5.5143333333333331</c:v>
                </c:pt>
                <c:pt idx="496">
                  <c:v>5.5919999999999996</c:v>
                </c:pt>
                <c:pt idx="497">
                  <c:v>5.5866666666666704</c:v>
                </c:pt>
                <c:pt idx="498">
                  <c:v>5.5419999999999998</c:v>
                </c:pt>
                <c:pt idx="499">
                  <c:v>5.5516666666666694</c:v>
                </c:pt>
                <c:pt idx="500">
                  <c:v>5.5543333333333331</c:v>
                </c:pt>
                <c:pt idx="501">
                  <c:v>5.7066666666666714</c:v>
                </c:pt>
                <c:pt idx="502">
                  <c:v>5.8273333333333328</c:v>
                </c:pt>
                <c:pt idx="503">
                  <c:v>5.9716666666666844</c:v>
                </c:pt>
                <c:pt idx="504">
                  <c:v>6.0556666666666672</c:v>
                </c:pt>
                <c:pt idx="505">
                  <c:v>6.129666666666667</c:v>
                </c:pt>
                <c:pt idx="506">
                  <c:v>6.2160000000000002</c:v>
                </c:pt>
                <c:pt idx="507">
                  <c:v>6.2649999999999855</c:v>
                </c:pt>
                <c:pt idx="508">
                  <c:v>6.2949999999999955</c:v>
                </c:pt>
                <c:pt idx="509">
                  <c:v>6.2783333333333546</c:v>
                </c:pt>
                <c:pt idx="510">
                  <c:v>6.3116666666666674</c:v>
                </c:pt>
                <c:pt idx="511">
                  <c:v>6.3029999999999955</c:v>
                </c:pt>
                <c:pt idx="512">
                  <c:v>6.41</c:v>
                </c:pt>
                <c:pt idx="513">
                  <c:v>6.593</c:v>
                </c:pt>
                <c:pt idx="514">
                  <c:v>6.8380000000000001</c:v>
                </c:pt>
                <c:pt idx="515">
                  <c:v>7.0076666666666672</c:v>
                </c:pt>
                <c:pt idx="516">
                  <c:v>7.0426666666666673</c:v>
                </c:pt>
                <c:pt idx="517">
                  <c:v>7.0733333333333537</c:v>
                </c:pt>
                <c:pt idx="518">
                  <c:v>7.105666666666667</c:v>
                </c:pt>
                <c:pt idx="519">
                  <c:v>7.2053333333333507</c:v>
                </c:pt>
                <c:pt idx="520">
                  <c:v>7.2526666666666673</c:v>
                </c:pt>
                <c:pt idx="521">
                  <c:v>7.2633333333333434</c:v>
                </c:pt>
                <c:pt idx="522">
                  <c:v>7.3046666666666669</c:v>
                </c:pt>
                <c:pt idx="523">
                  <c:v>7.3780000000000001</c:v>
                </c:pt>
                <c:pt idx="524">
                  <c:v>7.5706666666666704</c:v>
                </c:pt>
                <c:pt idx="525">
                  <c:v>7.660333333333333</c:v>
                </c:pt>
                <c:pt idx="526">
                  <c:v>7.754666666666667</c:v>
                </c:pt>
              </c:numCache>
            </c:numRef>
          </c:yVal>
          <c:smooth val="0"/>
        </c:ser>
        <c:ser>
          <c:idx val="0"/>
          <c:order val="1"/>
          <c:tx>
            <c:v>U.S. Crude Oil Imports</c:v>
          </c:tx>
          <c:marker>
            <c:symbol val="none"/>
          </c:marker>
          <c:xVal>
            <c:numRef>
              <c:f>'Data 1'!$A$604:$A$1130</c:f>
              <c:numCache>
                <c:formatCode>mmm\-yyyy</c:formatCode>
                <c:ptCount val="527"/>
                <c:pt idx="0">
                  <c:v>25583</c:v>
                </c:pt>
                <c:pt idx="1">
                  <c:v>25614</c:v>
                </c:pt>
                <c:pt idx="2">
                  <c:v>25642</c:v>
                </c:pt>
                <c:pt idx="3">
                  <c:v>25673</c:v>
                </c:pt>
                <c:pt idx="4">
                  <c:v>25703</c:v>
                </c:pt>
                <c:pt idx="5">
                  <c:v>25734</c:v>
                </c:pt>
                <c:pt idx="6">
                  <c:v>25764</c:v>
                </c:pt>
                <c:pt idx="7">
                  <c:v>25795</c:v>
                </c:pt>
                <c:pt idx="8">
                  <c:v>25826</c:v>
                </c:pt>
                <c:pt idx="9">
                  <c:v>25856</c:v>
                </c:pt>
                <c:pt idx="10">
                  <c:v>25887</c:v>
                </c:pt>
                <c:pt idx="11">
                  <c:v>25917</c:v>
                </c:pt>
                <c:pt idx="12">
                  <c:v>25948</c:v>
                </c:pt>
                <c:pt idx="13">
                  <c:v>25979</c:v>
                </c:pt>
                <c:pt idx="14">
                  <c:v>26007</c:v>
                </c:pt>
                <c:pt idx="15">
                  <c:v>26038</c:v>
                </c:pt>
                <c:pt idx="16">
                  <c:v>26068</c:v>
                </c:pt>
                <c:pt idx="17">
                  <c:v>26099</c:v>
                </c:pt>
                <c:pt idx="18">
                  <c:v>26129</c:v>
                </c:pt>
                <c:pt idx="19">
                  <c:v>26160</c:v>
                </c:pt>
                <c:pt idx="20">
                  <c:v>26191</c:v>
                </c:pt>
                <c:pt idx="21">
                  <c:v>26221</c:v>
                </c:pt>
                <c:pt idx="22">
                  <c:v>26252</c:v>
                </c:pt>
                <c:pt idx="23">
                  <c:v>26282</c:v>
                </c:pt>
                <c:pt idx="24">
                  <c:v>26313</c:v>
                </c:pt>
                <c:pt idx="25">
                  <c:v>26344</c:v>
                </c:pt>
                <c:pt idx="26">
                  <c:v>26373</c:v>
                </c:pt>
                <c:pt idx="27">
                  <c:v>26404</c:v>
                </c:pt>
                <c:pt idx="28">
                  <c:v>26434</c:v>
                </c:pt>
                <c:pt idx="29">
                  <c:v>26465</c:v>
                </c:pt>
                <c:pt idx="30">
                  <c:v>26495</c:v>
                </c:pt>
                <c:pt idx="31">
                  <c:v>26526</c:v>
                </c:pt>
                <c:pt idx="32">
                  <c:v>26557</c:v>
                </c:pt>
                <c:pt idx="33">
                  <c:v>26587</c:v>
                </c:pt>
                <c:pt idx="34">
                  <c:v>26618</c:v>
                </c:pt>
                <c:pt idx="35">
                  <c:v>26648</c:v>
                </c:pt>
                <c:pt idx="36">
                  <c:v>26679</c:v>
                </c:pt>
                <c:pt idx="37">
                  <c:v>26710</c:v>
                </c:pt>
                <c:pt idx="38">
                  <c:v>26738</c:v>
                </c:pt>
                <c:pt idx="39">
                  <c:v>26769</c:v>
                </c:pt>
                <c:pt idx="40">
                  <c:v>26799</c:v>
                </c:pt>
                <c:pt idx="41">
                  <c:v>26830</c:v>
                </c:pt>
                <c:pt idx="42">
                  <c:v>26860</c:v>
                </c:pt>
                <c:pt idx="43">
                  <c:v>26891</c:v>
                </c:pt>
                <c:pt idx="44">
                  <c:v>26922</c:v>
                </c:pt>
                <c:pt idx="45">
                  <c:v>26952</c:v>
                </c:pt>
                <c:pt idx="46">
                  <c:v>26983</c:v>
                </c:pt>
                <c:pt idx="47">
                  <c:v>27013</c:v>
                </c:pt>
                <c:pt idx="48">
                  <c:v>27044</c:v>
                </c:pt>
                <c:pt idx="49">
                  <c:v>27075</c:v>
                </c:pt>
                <c:pt idx="50">
                  <c:v>27103</c:v>
                </c:pt>
                <c:pt idx="51">
                  <c:v>27134</c:v>
                </c:pt>
                <c:pt idx="52">
                  <c:v>27164</c:v>
                </c:pt>
                <c:pt idx="53">
                  <c:v>27195</c:v>
                </c:pt>
                <c:pt idx="54">
                  <c:v>27225</c:v>
                </c:pt>
                <c:pt idx="55">
                  <c:v>27256</c:v>
                </c:pt>
                <c:pt idx="56">
                  <c:v>27287</c:v>
                </c:pt>
                <c:pt idx="57">
                  <c:v>27317</c:v>
                </c:pt>
                <c:pt idx="58">
                  <c:v>27348</c:v>
                </c:pt>
                <c:pt idx="59">
                  <c:v>27378</c:v>
                </c:pt>
                <c:pt idx="60">
                  <c:v>27409</c:v>
                </c:pt>
                <c:pt idx="61">
                  <c:v>27440</c:v>
                </c:pt>
                <c:pt idx="62">
                  <c:v>27468</c:v>
                </c:pt>
                <c:pt idx="63">
                  <c:v>27499</c:v>
                </c:pt>
                <c:pt idx="64">
                  <c:v>27529</c:v>
                </c:pt>
                <c:pt idx="65">
                  <c:v>27560</c:v>
                </c:pt>
                <c:pt idx="66">
                  <c:v>27590</c:v>
                </c:pt>
                <c:pt idx="67">
                  <c:v>27621</c:v>
                </c:pt>
                <c:pt idx="68">
                  <c:v>27652</c:v>
                </c:pt>
                <c:pt idx="69">
                  <c:v>27682</c:v>
                </c:pt>
                <c:pt idx="70">
                  <c:v>27713</c:v>
                </c:pt>
                <c:pt idx="71">
                  <c:v>27743</c:v>
                </c:pt>
                <c:pt idx="72">
                  <c:v>27774</c:v>
                </c:pt>
                <c:pt idx="73">
                  <c:v>27805</c:v>
                </c:pt>
                <c:pt idx="74">
                  <c:v>27834</c:v>
                </c:pt>
                <c:pt idx="75">
                  <c:v>27865</c:v>
                </c:pt>
                <c:pt idx="76">
                  <c:v>27895</c:v>
                </c:pt>
                <c:pt idx="77">
                  <c:v>27926</c:v>
                </c:pt>
                <c:pt idx="78">
                  <c:v>27956</c:v>
                </c:pt>
                <c:pt idx="79">
                  <c:v>27987</c:v>
                </c:pt>
                <c:pt idx="80">
                  <c:v>28018</c:v>
                </c:pt>
                <c:pt idx="81">
                  <c:v>28048</c:v>
                </c:pt>
                <c:pt idx="82">
                  <c:v>28079</c:v>
                </c:pt>
                <c:pt idx="83">
                  <c:v>28109</c:v>
                </c:pt>
                <c:pt idx="84">
                  <c:v>28140</c:v>
                </c:pt>
                <c:pt idx="85">
                  <c:v>28171</c:v>
                </c:pt>
                <c:pt idx="86">
                  <c:v>28199</c:v>
                </c:pt>
                <c:pt idx="87">
                  <c:v>28230</c:v>
                </c:pt>
                <c:pt idx="88">
                  <c:v>28260</c:v>
                </c:pt>
                <c:pt idx="89">
                  <c:v>28291</c:v>
                </c:pt>
                <c:pt idx="90">
                  <c:v>28321</c:v>
                </c:pt>
                <c:pt idx="91">
                  <c:v>28352</c:v>
                </c:pt>
                <c:pt idx="92">
                  <c:v>28383</c:v>
                </c:pt>
                <c:pt idx="93">
                  <c:v>28413</c:v>
                </c:pt>
                <c:pt idx="94">
                  <c:v>28444</c:v>
                </c:pt>
                <c:pt idx="95">
                  <c:v>28474</c:v>
                </c:pt>
                <c:pt idx="96">
                  <c:v>28505</c:v>
                </c:pt>
                <c:pt idx="97">
                  <c:v>28536</c:v>
                </c:pt>
                <c:pt idx="98">
                  <c:v>28564</c:v>
                </c:pt>
                <c:pt idx="99">
                  <c:v>28595</c:v>
                </c:pt>
                <c:pt idx="100">
                  <c:v>28625</c:v>
                </c:pt>
                <c:pt idx="101">
                  <c:v>28656</c:v>
                </c:pt>
                <c:pt idx="102">
                  <c:v>28686</c:v>
                </c:pt>
                <c:pt idx="103">
                  <c:v>28717</c:v>
                </c:pt>
                <c:pt idx="104">
                  <c:v>28748</c:v>
                </c:pt>
                <c:pt idx="105">
                  <c:v>28778</c:v>
                </c:pt>
                <c:pt idx="106">
                  <c:v>28809</c:v>
                </c:pt>
                <c:pt idx="107">
                  <c:v>28839</c:v>
                </c:pt>
                <c:pt idx="108">
                  <c:v>28870</c:v>
                </c:pt>
                <c:pt idx="109">
                  <c:v>28901</c:v>
                </c:pt>
                <c:pt idx="110">
                  <c:v>28929</c:v>
                </c:pt>
                <c:pt idx="111">
                  <c:v>28960</c:v>
                </c:pt>
                <c:pt idx="112">
                  <c:v>28990</c:v>
                </c:pt>
                <c:pt idx="113">
                  <c:v>29021</c:v>
                </c:pt>
                <c:pt idx="114">
                  <c:v>29051</c:v>
                </c:pt>
                <c:pt idx="115">
                  <c:v>29082</c:v>
                </c:pt>
                <c:pt idx="116">
                  <c:v>29113</c:v>
                </c:pt>
                <c:pt idx="117">
                  <c:v>29143</c:v>
                </c:pt>
                <c:pt idx="118">
                  <c:v>29174</c:v>
                </c:pt>
                <c:pt idx="119">
                  <c:v>29204</c:v>
                </c:pt>
                <c:pt idx="120">
                  <c:v>29235</c:v>
                </c:pt>
                <c:pt idx="121">
                  <c:v>29266</c:v>
                </c:pt>
                <c:pt idx="122">
                  <c:v>29295</c:v>
                </c:pt>
                <c:pt idx="123">
                  <c:v>29326</c:v>
                </c:pt>
                <c:pt idx="124">
                  <c:v>29356</c:v>
                </c:pt>
                <c:pt idx="125">
                  <c:v>29387</c:v>
                </c:pt>
                <c:pt idx="126">
                  <c:v>29417</c:v>
                </c:pt>
                <c:pt idx="127">
                  <c:v>29448</c:v>
                </c:pt>
                <c:pt idx="128">
                  <c:v>29479</c:v>
                </c:pt>
                <c:pt idx="129">
                  <c:v>29509</c:v>
                </c:pt>
                <c:pt idx="130">
                  <c:v>29540</c:v>
                </c:pt>
                <c:pt idx="131">
                  <c:v>29570</c:v>
                </c:pt>
                <c:pt idx="132">
                  <c:v>29601</c:v>
                </c:pt>
                <c:pt idx="133">
                  <c:v>29632</c:v>
                </c:pt>
                <c:pt idx="134">
                  <c:v>29660</c:v>
                </c:pt>
                <c:pt idx="135">
                  <c:v>29691</c:v>
                </c:pt>
                <c:pt idx="136">
                  <c:v>29721</c:v>
                </c:pt>
                <c:pt idx="137">
                  <c:v>29752</c:v>
                </c:pt>
                <c:pt idx="138">
                  <c:v>29782</c:v>
                </c:pt>
                <c:pt idx="139">
                  <c:v>29813</c:v>
                </c:pt>
                <c:pt idx="140">
                  <c:v>29844</c:v>
                </c:pt>
                <c:pt idx="141">
                  <c:v>29874</c:v>
                </c:pt>
                <c:pt idx="142">
                  <c:v>29905</c:v>
                </c:pt>
                <c:pt idx="143">
                  <c:v>29935</c:v>
                </c:pt>
                <c:pt idx="144">
                  <c:v>29966</c:v>
                </c:pt>
                <c:pt idx="145">
                  <c:v>29997</c:v>
                </c:pt>
                <c:pt idx="146">
                  <c:v>30025</c:v>
                </c:pt>
                <c:pt idx="147">
                  <c:v>30056</c:v>
                </c:pt>
                <c:pt idx="148">
                  <c:v>30086</c:v>
                </c:pt>
                <c:pt idx="149">
                  <c:v>30117</c:v>
                </c:pt>
                <c:pt idx="150">
                  <c:v>30147</c:v>
                </c:pt>
                <c:pt idx="151">
                  <c:v>30178</c:v>
                </c:pt>
                <c:pt idx="152">
                  <c:v>30209</c:v>
                </c:pt>
                <c:pt idx="153">
                  <c:v>30239</c:v>
                </c:pt>
                <c:pt idx="154">
                  <c:v>30270</c:v>
                </c:pt>
                <c:pt idx="155">
                  <c:v>30300</c:v>
                </c:pt>
                <c:pt idx="156">
                  <c:v>30331</c:v>
                </c:pt>
                <c:pt idx="157">
                  <c:v>30362</c:v>
                </c:pt>
                <c:pt idx="158">
                  <c:v>30390</c:v>
                </c:pt>
                <c:pt idx="159">
                  <c:v>30421</c:v>
                </c:pt>
                <c:pt idx="160">
                  <c:v>30451</c:v>
                </c:pt>
                <c:pt idx="161">
                  <c:v>30482</c:v>
                </c:pt>
                <c:pt idx="162">
                  <c:v>30512</c:v>
                </c:pt>
                <c:pt idx="163">
                  <c:v>30543</c:v>
                </c:pt>
                <c:pt idx="164">
                  <c:v>30574</c:v>
                </c:pt>
                <c:pt idx="165">
                  <c:v>30604</c:v>
                </c:pt>
                <c:pt idx="166">
                  <c:v>30635</c:v>
                </c:pt>
                <c:pt idx="167">
                  <c:v>30665</c:v>
                </c:pt>
                <c:pt idx="168">
                  <c:v>30696</c:v>
                </c:pt>
                <c:pt idx="169">
                  <c:v>30727</c:v>
                </c:pt>
                <c:pt idx="170">
                  <c:v>30756</c:v>
                </c:pt>
                <c:pt idx="171">
                  <c:v>30787</c:v>
                </c:pt>
                <c:pt idx="172">
                  <c:v>30817</c:v>
                </c:pt>
                <c:pt idx="173">
                  <c:v>30848</c:v>
                </c:pt>
                <c:pt idx="174">
                  <c:v>30878</c:v>
                </c:pt>
                <c:pt idx="175">
                  <c:v>30909</c:v>
                </c:pt>
                <c:pt idx="176">
                  <c:v>30940</c:v>
                </c:pt>
                <c:pt idx="177">
                  <c:v>30970</c:v>
                </c:pt>
                <c:pt idx="178">
                  <c:v>31001</c:v>
                </c:pt>
                <c:pt idx="179">
                  <c:v>31031</c:v>
                </c:pt>
                <c:pt idx="180">
                  <c:v>31062</c:v>
                </c:pt>
                <c:pt idx="181">
                  <c:v>31093</c:v>
                </c:pt>
                <c:pt idx="182">
                  <c:v>31121</c:v>
                </c:pt>
                <c:pt idx="183">
                  <c:v>31152</c:v>
                </c:pt>
                <c:pt idx="184">
                  <c:v>31182</c:v>
                </c:pt>
                <c:pt idx="185">
                  <c:v>31213</c:v>
                </c:pt>
                <c:pt idx="186">
                  <c:v>31243</c:v>
                </c:pt>
                <c:pt idx="187">
                  <c:v>31274</c:v>
                </c:pt>
                <c:pt idx="188">
                  <c:v>31305</c:v>
                </c:pt>
                <c:pt idx="189">
                  <c:v>31335</c:v>
                </c:pt>
                <c:pt idx="190">
                  <c:v>31366</c:v>
                </c:pt>
                <c:pt idx="191">
                  <c:v>31396</c:v>
                </c:pt>
                <c:pt idx="192">
                  <c:v>31427</c:v>
                </c:pt>
                <c:pt idx="193">
                  <c:v>31458</c:v>
                </c:pt>
                <c:pt idx="194">
                  <c:v>31486</c:v>
                </c:pt>
                <c:pt idx="195">
                  <c:v>31517</c:v>
                </c:pt>
                <c:pt idx="196">
                  <c:v>31547</c:v>
                </c:pt>
                <c:pt idx="197">
                  <c:v>31578</c:v>
                </c:pt>
                <c:pt idx="198">
                  <c:v>31608</c:v>
                </c:pt>
                <c:pt idx="199">
                  <c:v>31639</c:v>
                </c:pt>
                <c:pt idx="200">
                  <c:v>31670</c:v>
                </c:pt>
                <c:pt idx="201">
                  <c:v>31700</c:v>
                </c:pt>
                <c:pt idx="202">
                  <c:v>31731</c:v>
                </c:pt>
                <c:pt idx="203">
                  <c:v>31761</c:v>
                </c:pt>
                <c:pt idx="204">
                  <c:v>31792</c:v>
                </c:pt>
                <c:pt idx="205">
                  <c:v>31823</c:v>
                </c:pt>
                <c:pt idx="206">
                  <c:v>31851</c:v>
                </c:pt>
                <c:pt idx="207">
                  <c:v>31882</c:v>
                </c:pt>
                <c:pt idx="208">
                  <c:v>31912</c:v>
                </c:pt>
                <c:pt idx="209">
                  <c:v>31943</c:v>
                </c:pt>
                <c:pt idx="210">
                  <c:v>31973</c:v>
                </c:pt>
                <c:pt idx="211">
                  <c:v>32004</c:v>
                </c:pt>
                <c:pt idx="212">
                  <c:v>32035</c:v>
                </c:pt>
                <c:pt idx="213">
                  <c:v>32065</c:v>
                </c:pt>
                <c:pt idx="214">
                  <c:v>32096</c:v>
                </c:pt>
                <c:pt idx="215">
                  <c:v>32126</c:v>
                </c:pt>
                <c:pt idx="216">
                  <c:v>32157</c:v>
                </c:pt>
                <c:pt idx="217">
                  <c:v>32188</c:v>
                </c:pt>
                <c:pt idx="218">
                  <c:v>32217</c:v>
                </c:pt>
                <c:pt idx="219">
                  <c:v>32248</c:v>
                </c:pt>
                <c:pt idx="220">
                  <c:v>32278</c:v>
                </c:pt>
                <c:pt idx="221">
                  <c:v>32309</c:v>
                </c:pt>
                <c:pt idx="222">
                  <c:v>32339</c:v>
                </c:pt>
                <c:pt idx="223">
                  <c:v>32370</c:v>
                </c:pt>
                <c:pt idx="224">
                  <c:v>32401</c:v>
                </c:pt>
                <c:pt idx="225">
                  <c:v>32431</c:v>
                </c:pt>
                <c:pt idx="226">
                  <c:v>32462</c:v>
                </c:pt>
                <c:pt idx="227">
                  <c:v>32492</c:v>
                </c:pt>
                <c:pt idx="228">
                  <c:v>32523</c:v>
                </c:pt>
                <c:pt idx="229">
                  <c:v>32554</c:v>
                </c:pt>
                <c:pt idx="230">
                  <c:v>32582</c:v>
                </c:pt>
                <c:pt idx="231">
                  <c:v>32613</c:v>
                </c:pt>
                <c:pt idx="232">
                  <c:v>32643</c:v>
                </c:pt>
                <c:pt idx="233">
                  <c:v>32674</c:v>
                </c:pt>
                <c:pt idx="234">
                  <c:v>32704</c:v>
                </c:pt>
                <c:pt idx="235">
                  <c:v>32735</c:v>
                </c:pt>
                <c:pt idx="236">
                  <c:v>32766</c:v>
                </c:pt>
                <c:pt idx="237">
                  <c:v>32796</c:v>
                </c:pt>
                <c:pt idx="238">
                  <c:v>32827</c:v>
                </c:pt>
                <c:pt idx="239">
                  <c:v>32857</c:v>
                </c:pt>
                <c:pt idx="240">
                  <c:v>32888</c:v>
                </c:pt>
                <c:pt idx="241">
                  <c:v>32919</c:v>
                </c:pt>
                <c:pt idx="242">
                  <c:v>32947</c:v>
                </c:pt>
                <c:pt idx="243">
                  <c:v>32978</c:v>
                </c:pt>
                <c:pt idx="244">
                  <c:v>33008</c:v>
                </c:pt>
                <c:pt idx="245">
                  <c:v>33039</c:v>
                </c:pt>
                <c:pt idx="246">
                  <c:v>33069</c:v>
                </c:pt>
                <c:pt idx="247">
                  <c:v>33100</c:v>
                </c:pt>
                <c:pt idx="248">
                  <c:v>33131</c:v>
                </c:pt>
                <c:pt idx="249">
                  <c:v>33161</c:v>
                </c:pt>
                <c:pt idx="250">
                  <c:v>33192</c:v>
                </c:pt>
                <c:pt idx="251">
                  <c:v>33222</c:v>
                </c:pt>
                <c:pt idx="252">
                  <c:v>33253</c:v>
                </c:pt>
                <c:pt idx="253">
                  <c:v>33284</c:v>
                </c:pt>
                <c:pt idx="254">
                  <c:v>33312</c:v>
                </c:pt>
                <c:pt idx="255">
                  <c:v>33343</c:v>
                </c:pt>
                <c:pt idx="256">
                  <c:v>33373</c:v>
                </c:pt>
                <c:pt idx="257">
                  <c:v>33404</c:v>
                </c:pt>
                <c:pt idx="258">
                  <c:v>33434</c:v>
                </c:pt>
                <c:pt idx="259">
                  <c:v>33465</c:v>
                </c:pt>
                <c:pt idx="260">
                  <c:v>33496</c:v>
                </c:pt>
                <c:pt idx="261">
                  <c:v>33526</c:v>
                </c:pt>
                <c:pt idx="262">
                  <c:v>33557</c:v>
                </c:pt>
                <c:pt idx="263">
                  <c:v>33587</c:v>
                </c:pt>
                <c:pt idx="264">
                  <c:v>33618</c:v>
                </c:pt>
                <c:pt idx="265">
                  <c:v>33649</c:v>
                </c:pt>
                <c:pt idx="266">
                  <c:v>33678</c:v>
                </c:pt>
                <c:pt idx="267">
                  <c:v>33709</c:v>
                </c:pt>
                <c:pt idx="268">
                  <c:v>33739</c:v>
                </c:pt>
                <c:pt idx="269">
                  <c:v>33770</c:v>
                </c:pt>
                <c:pt idx="270">
                  <c:v>33800</c:v>
                </c:pt>
                <c:pt idx="271">
                  <c:v>33831</c:v>
                </c:pt>
                <c:pt idx="272">
                  <c:v>33862</c:v>
                </c:pt>
                <c:pt idx="273">
                  <c:v>33892</c:v>
                </c:pt>
                <c:pt idx="274">
                  <c:v>33923</c:v>
                </c:pt>
                <c:pt idx="275">
                  <c:v>33953</c:v>
                </c:pt>
                <c:pt idx="276">
                  <c:v>33984</c:v>
                </c:pt>
                <c:pt idx="277">
                  <c:v>34015</c:v>
                </c:pt>
                <c:pt idx="278">
                  <c:v>34043</c:v>
                </c:pt>
                <c:pt idx="279">
                  <c:v>34074</c:v>
                </c:pt>
                <c:pt idx="280">
                  <c:v>34104</c:v>
                </c:pt>
                <c:pt idx="281">
                  <c:v>34135</c:v>
                </c:pt>
                <c:pt idx="282">
                  <c:v>34165</c:v>
                </c:pt>
                <c:pt idx="283">
                  <c:v>34196</c:v>
                </c:pt>
                <c:pt idx="284">
                  <c:v>34227</c:v>
                </c:pt>
                <c:pt idx="285">
                  <c:v>34257</c:v>
                </c:pt>
                <c:pt idx="286">
                  <c:v>34288</c:v>
                </c:pt>
                <c:pt idx="287">
                  <c:v>34318</c:v>
                </c:pt>
                <c:pt idx="288">
                  <c:v>34349</c:v>
                </c:pt>
                <c:pt idx="289">
                  <c:v>34380</c:v>
                </c:pt>
                <c:pt idx="290">
                  <c:v>34408</c:v>
                </c:pt>
                <c:pt idx="291">
                  <c:v>34439</c:v>
                </c:pt>
                <c:pt idx="292">
                  <c:v>34469</c:v>
                </c:pt>
                <c:pt idx="293">
                  <c:v>34500</c:v>
                </c:pt>
                <c:pt idx="294">
                  <c:v>34530</c:v>
                </c:pt>
                <c:pt idx="295">
                  <c:v>34561</c:v>
                </c:pt>
                <c:pt idx="296">
                  <c:v>34592</c:v>
                </c:pt>
                <c:pt idx="297">
                  <c:v>34622</c:v>
                </c:pt>
                <c:pt idx="298">
                  <c:v>34653</c:v>
                </c:pt>
                <c:pt idx="299">
                  <c:v>34683</c:v>
                </c:pt>
                <c:pt idx="300">
                  <c:v>34714</c:v>
                </c:pt>
                <c:pt idx="301">
                  <c:v>34745</c:v>
                </c:pt>
                <c:pt idx="302">
                  <c:v>34773</c:v>
                </c:pt>
                <c:pt idx="303">
                  <c:v>34804</c:v>
                </c:pt>
                <c:pt idx="304">
                  <c:v>34834</c:v>
                </c:pt>
                <c:pt idx="305">
                  <c:v>34865</c:v>
                </c:pt>
                <c:pt idx="306">
                  <c:v>34895</c:v>
                </c:pt>
                <c:pt idx="307">
                  <c:v>34926</c:v>
                </c:pt>
                <c:pt idx="308">
                  <c:v>34957</c:v>
                </c:pt>
                <c:pt idx="309">
                  <c:v>34987</c:v>
                </c:pt>
                <c:pt idx="310">
                  <c:v>35018</c:v>
                </c:pt>
                <c:pt idx="311">
                  <c:v>35048</c:v>
                </c:pt>
                <c:pt idx="312">
                  <c:v>35079</c:v>
                </c:pt>
                <c:pt idx="313">
                  <c:v>35110</c:v>
                </c:pt>
                <c:pt idx="314">
                  <c:v>35139</c:v>
                </c:pt>
                <c:pt idx="315">
                  <c:v>35170</c:v>
                </c:pt>
                <c:pt idx="316">
                  <c:v>35200</c:v>
                </c:pt>
                <c:pt idx="317">
                  <c:v>35231</c:v>
                </c:pt>
                <c:pt idx="318">
                  <c:v>35261</c:v>
                </c:pt>
                <c:pt idx="319">
                  <c:v>35292</c:v>
                </c:pt>
                <c:pt idx="320">
                  <c:v>35323</c:v>
                </c:pt>
                <c:pt idx="321">
                  <c:v>35353</c:v>
                </c:pt>
                <c:pt idx="322">
                  <c:v>35384</c:v>
                </c:pt>
                <c:pt idx="323">
                  <c:v>35414</c:v>
                </c:pt>
                <c:pt idx="324">
                  <c:v>35445</c:v>
                </c:pt>
                <c:pt idx="325">
                  <c:v>35476</c:v>
                </c:pt>
                <c:pt idx="326">
                  <c:v>35504</c:v>
                </c:pt>
                <c:pt idx="327">
                  <c:v>35535</c:v>
                </c:pt>
                <c:pt idx="328">
                  <c:v>35565</c:v>
                </c:pt>
                <c:pt idx="329">
                  <c:v>35596</c:v>
                </c:pt>
                <c:pt idx="330">
                  <c:v>35626</c:v>
                </c:pt>
                <c:pt idx="331">
                  <c:v>35657</c:v>
                </c:pt>
                <c:pt idx="332">
                  <c:v>35688</c:v>
                </c:pt>
                <c:pt idx="333">
                  <c:v>35718</c:v>
                </c:pt>
                <c:pt idx="334">
                  <c:v>35749</c:v>
                </c:pt>
                <c:pt idx="335">
                  <c:v>35779</c:v>
                </c:pt>
                <c:pt idx="336">
                  <c:v>35810</c:v>
                </c:pt>
                <c:pt idx="337">
                  <c:v>35841</c:v>
                </c:pt>
                <c:pt idx="338">
                  <c:v>35869</c:v>
                </c:pt>
                <c:pt idx="339">
                  <c:v>35900</c:v>
                </c:pt>
                <c:pt idx="340">
                  <c:v>35930</c:v>
                </c:pt>
                <c:pt idx="341">
                  <c:v>35961</c:v>
                </c:pt>
                <c:pt idx="342">
                  <c:v>35991</c:v>
                </c:pt>
                <c:pt idx="343">
                  <c:v>36022</c:v>
                </c:pt>
                <c:pt idx="344">
                  <c:v>36053</c:v>
                </c:pt>
                <c:pt idx="345">
                  <c:v>36083</c:v>
                </c:pt>
                <c:pt idx="346">
                  <c:v>36114</c:v>
                </c:pt>
                <c:pt idx="347">
                  <c:v>36144</c:v>
                </c:pt>
                <c:pt idx="348">
                  <c:v>36175</c:v>
                </c:pt>
                <c:pt idx="349">
                  <c:v>36206</c:v>
                </c:pt>
                <c:pt idx="350">
                  <c:v>36234</c:v>
                </c:pt>
                <c:pt idx="351">
                  <c:v>36265</c:v>
                </c:pt>
                <c:pt idx="352">
                  <c:v>36295</c:v>
                </c:pt>
                <c:pt idx="353">
                  <c:v>36326</c:v>
                </c:pt>
                <c:pt idx="354">
                  <c:v>36356</c:v>
                </c:pt>
                <c:pt idx="355">
                  <c:v>36387</c:v>
                </c:pt>
                <c:pt idx="356">
                  <c:v>36418</c:v>
                </c:pt>
                <c:pt idx="357">
                  <c:v>36448</c:v>
                </c:pt>
                <c:pt idx="358">
                  <c:v>36479</c:v>
                </c:pt>
                <c:pt idx="359">
                  <c:v>36509</c:v>
                </c:pt>
                <c:pt idx="360">
                  <c:v>36540</c:v>
                </c:pt>
                <c:pt idx="361">
                  <c:v>36571</c:v>
                </c:pt>
                <c:pt idx="362">
                  <c:v>36600</c:v>
                </c:pt>
                <c:pt idx="363">
                  <c:v>36631</c:v>
                </c:pt>
                <c:pt idx="364">
                  <c:v>36661</c:v>
                </c:pt>
                <c:pt idx="365">
                  <c:v>36692</c:v>
                </c:pt>
                <c:pt idx="366">
                  <c:v>36722</c:v>
                </c:pt>
                <c:pt idx="367">
                  <c:v>36753</c:v>
                </c:pt>
                <c:pt idx="368">
                  <c:v>36784</c:v>
                </c:pt>
                <c:pt idx="369">
                  <c:v>36814</c:v>
                </c:pt>
                <c:pt idx="370">
                  <c:v>36845</c:v>
                </c:pt>
                <c:pt idx="371">
                  <c:v>36875</c:v>
                </c:pt>
                <c:pt idx="372">
                  <c:v>36906</c:v>
                </c:pt>
                <c:pt idx="373">
                  <c:v>36937</c:v>
                </c:pt>
                <c:pt idx="374">
                  <c:v>36965</c:v>
                </c:pt>
                <c:pt idx="375">
                  <c:v>36996</c:v>
                </c:pt>
                <c:pt idx="376">
                  <c:v>37026</c:v>
                </c:pt>
                <c:pt idx="377">
                  <c:v>37057</c:v>
                </c:pt>
                <c:pt idx="378">
                  <c:v>37087</c:v>
                </c:pt>
                <c:pt idx="379">
                  <c:v>37118</c:v>
                </c:pt>
                <c:pt idx="380">
                  <c:v>37149</c:v>
                </c:pt>
                <c:pt idx="381">
                  <c:v>37179</c:v>
                </c:pt>
                <c:pt idx="382">
                  <c:v>37210</c:v>
                </c:pt>
                <c:pt idx="383">
                  <c:v>37240</c:v>
                </c:pt>
                <c:pt idx="384">
                  <c:v>37271</c:v>
                </c:pt>
                <c:pt idx="385">
                  <c:v>37302</c:v>
                </c:pt>
                <c:pt idx="386">
                  <c:v>37330</c:v>
                </c:pt>
                <c:pt idx="387">
                  <c:v>37361</c:v>
                </c:pt>
                <c:pt idx="388">
                  <c:v>37391</c:v>
                </c:pt>
                <c:pt idx="389">
                  <c:v>37422</c:v>
                </c:pt>
                <c:pt idx="390">
                  <c:v>37452</c:v>
                </c:pt>
                <c:pt idx="391">
                  <c:v>37483</c:v>
                </c:pt>
                <c:pt idx="392">
                  <c:v>37514</c:v>
                </c:pt>
                <c:pt idx="393">
                  <c:v>37544</c:v>
                </c:pt>
                <c:pt idx="394">
                  <c:v>37575</c:v>
                </c:pt>
                <c:pt idx="395">
                  <c:v>37605</c:v>
                </c:pt>
                <c:pt idx="396">
                  <c:v>37636</c:v>
                </c:pt>
                <c:pt idx="397">
                  <c:v>37667</c:v>
                </c:pt>
                <c:pt idx="398">
                  <c:v>37695</c:v>
                </c:pt>
                <c:pt idx="399">
                  <c:v>37726</c:v>
                </c:pt>
                <c:pt idx="400">
                  <c:v>37756</c:v>
                </c:pt>
                <c:pt idx="401">
                  <c:v>37787</c:v>
                </c:pt>
                <c:pt idx="402">
                  <c:v>37817</c:v>
                </c:pt>
                <c:pt idx="403">
                  <c:v>37848</c:v>
                </c:pt>
                <c:pt idx="404">
                  <c:v>37879</c:v>
                </c:pt>
                <c:pt idx="405">
                  <c:v>37909</c:v>
                </c:pt>
                <c:pt idx="406">
                  <c:v>37940</c:v>
                </c:pt>
                <c:pt idx="407">
                  <c:v>37970</c:v>
                </c:pt>
                <c:pt idx="408">
                  <c:v>38001</c:v>
                </c:pt>
                <c:pt idx="409">
                  <c:v>38032</c:v>
                </c:pt>
                <c:pt idx="410">
                  <c:v>38061</c:v>
                </c:pt>
                <c:pt idx="411">
                  <c:v>38092</c:v>
                </c:pt>
                <c:pt idx="412">
                  <c:v>38122</c:v>
                </c:pt>
                <c:pt idx="413">
                  <c:v>38153</c:v>
                </c:pt>
                <c:pt idx="414">
                  <c:v>38183</c:v>
                </c:pt>
                <c:pt idx="415">
                  <c:v>38214</c:v>
                </c:pt>
                <c:pt idx="416">
                  <c:v>38245</c:v>
                </c:pt>
                <c:pt idx="417">
                  <c:v>38275</c:v>
                </c:pt>
                <c:pt idx="418">
                  <c:v>38306</c:v>
                </c:pt>
                <c:pt idx="419">
                  <c:v>38336</c:v>
                </c:pt>
                <c:pt idx="420">
                  <c:v>38367</c:v>
                </c:pt>
                <c:pt idx="421">
                  <c:v>38398</c:v>
                </c:pt>
                <c:pt idx="422">
                  <c:v>38426</c:v>
                </c:pt>
                <c:pt idx="423">
                  <c:v>38457</c:v>
                </c:pt>
                <c:pt idx="424">
                  <c:v>38487</c:v>
                </c:pt>
                <c:pt idx="425">
                  <c:v>38518</c:v>
                </c:pt>
                <c:pt idx="426">
                  <c:v>38548</c:v>
                </c:pt>
                <c:pt idx="427">
                  <c:v>38579</c:v>
                </c:pt>
                <c:pt idx="428">
                  <c:v>38610</c:v>
                </c:pt>
                <c:pt idx="429">
                  <c:v>38640</c:v>
                </c:pt>
                <c:pt idx="430">
                  <c:v>38671</c:v>
                </c:pt>
                <c:pt idx="431">
                  <c:v>38701</c:v>
                </c:pt>
                <c:pt idx="432">
                  <c:v>38732</c:v>
                </c:pt>
                <c:pt idx="433">
                  <c:v>38763</c:v>
                </c:pt>
                <c:pt idx="434">
                  <c:v>38791</c:v>
                </c:pt>
                <c:pt idx="435">
                  <c:v>38822</c:v>
                </c:pt>
                <c:pt idx="436">
                  <c:v>38852</c:v>
                </c:pt>
                <c:pt idx="437">
                  <c:v>38883</c:v>
                </c:pt>
                <c:pt idx="438">
                  <c:v>38913</c:v>
                </c:pt>
                <c:pt idx="439">
                  <c:v>38944</c:v>
                </c:pt>
                <c:pt idx="440">
                  <c:v>38975</c:v>
                </c:pt>
                <c:pt idx="441">
                  <c:v>39005</c:v>
                </c:pt>
                <c:pt idx="442">
                  <c:v>39036</c:v>
                </c:pt>
                <c:pt idx="443">
                  <c:v>39066</c:v>
                </c:pt>
                <c:pt idx="444">
                  <c:v>39097</c:v>
                </c:pt>
                <c:pt idx="445">
                  <c:v>39128</c:v>
                </c:pt>
                <c:pt idx="446">
                  <c:v>39156</c:v>
                </c:pt>
                <c:pt idx="447">
                  <c:v>39187</c:v>
                </c:pt>
                <c:pt idx="448">
                  <c:v>39217</c:v>
                </c:pt>
                <c:pt idx="449">
                  <c:v>39248</c:v>
                </c:pt>
                <c:pt idx="450">
                  <c:v>39278</c:v>
                </c:pt>
                <c:pt idx="451">
                  <c:v>39309</c:v>
                </c:pt>
                <c:pt idx="452">
                  <c:v>39340</c:v>
                </c:pt>
                <c:pt idx="453">
                  <c:v>39370</c:v>
                </c:pt>
                <c:pt idx="454">
                  <c:v>39401</c:v>
                </c:pt>
                <c:pt idx="455">
                  <c:v>39431</c:v>
                </c:pt>
                <c:pt idx="456">
                  <c:v>39462</c:v>
                </c:pt>
                <c:pt idx="457">
                  <c:v>39493</c:v>
                </c:pt>
                <c:pt idx="458">
                  <c:v>39522</c:v>
                </c:pt>
                <c:pt idx="459">
                  <c:v>39553</c:v>
                </c:pt>
                <c:pt idx="460">
                  <c:v>39583</c:v>
                </c:pt>
                <c:pt idx="461">
                  <c:v>39614</c:v>
                </c:pt>
                <c:pt idx="462">
                  <c:v>39644</c:v>
                </c:pt>
                <c:pt idx="463">
                  <c:v>39675</c:v>
                </c:pt>
                <c:pt idx="464">
                  <c:v>39706</c:v>
                </c:pt>
                <c:pt idx="465">
                  <c:v>39736</c:v>
                </c:pt>
                <c:pt idx="466">
                  <c:v>39767</c:v>
                </c:pt>
                <c:pt idx="467">
                  <c:v>39797</c:v>
                </c:pt>
                <c:pt idx="468">
                  <c:v>39828</c:v>
                </c:pt>
                <c:pt idx="469">
                  <c:v>39859</c:v>
                </c:pt>
                <c:pt idx="470">
                  <c:v>39887</c:v>
                </c:pt>
                <c:pt idx="471">
                  <c:v>39918</c:v>
                </c:pt>
                <c:pt idx="472">
                  <c:v>39948</c:v>
                </c:pt>
                <c:pt idx="473">
                  <c:v>39979</c:v>
                </c:pt>
                <c:pt idx="474">
                  <c:v>40009</c:v>
                </c:pt>
                <c:pt idx="475">
                  <c:v>40040</c:v>
                </c:pt>
                <c:pt idx="476">
                  <c:v>40071</c:v>
                </c:pt>
                <c:pt idx="477">
                  <c:v>40101</c:v>
                </c:pt>
                <c:pt idx="478">
                  <c:v>40132</c:v>
                </c:pt>
                <c:pt idx="479">
                  <c:v>40162</c:v>
                </c:pt>
                <c:pt idx="480">
                  <c:v>40193</c:v>
                </c:pt>
                <c:pt idx="481">
                  <c:v>40224</c:v>
                </c:pt>
                <c:pt idx="482">
                  <c:v>40252</c:v>
                </c:pt>
                <c:pt idx="483">
                  <c:v>40283</c:v>
                </c:pt>
                <c:pt idx="484">
                  <c:v>40313</c:v>
                </c:pt>
                <c:pt idx="485">
                  <c:v>40344</c:v>
                </c:pt>
                <c:pt idx="486">
                  <c:v>40374</c:v>
                </c:pt>
                <c:pt idx="487">
                  <c:v>40405</c:v>
                </c:pt>
                <c:pt idx="488">
                  <c:v>40436</c:v>
                </c:pt>
                <c:pt idx="489">
                  <c:v>40466</c:v>
                </c:pt>
                <c:pt idx="490">
                  <c:v>40497</c:v>
                </c:pt>
                <c:pt idx="491">
                  <c:v>40527</c:v>
                </c:pt>
                <c:pt idx="492">
                  <c:v>40558</c:v>
                </c:pt>
                <c:pt idx="493">
                  <c:v>40589</c:v>
                </c:pt>
                <c:pt idx="494">
                  <c:v>40617</c:v>
                </c:pt>
                <c:pt idx="495">
                  <c:v>40648</c:v>
                </c:pt>
                <c:pt idx="496">
                  <c:v>40678</c:v>
                </c:pt>
                <c:pt idx="497">
                  <c:v>40709</c:v>
                </c:pt>
                <c:pt idx="498">
                  <c:v>40739</c:v>
                </c:pt>
                <c:pt idx="499">
                  <c:v>40770</c:v>
                </c:pt>
                <c:pt idx="500">
                  <c:v>40801</c:v>
                </c:pt>
                <c:pt idx="501">
                  <c:v>40831</c:v>
                </c:pt>
                <c:pt idx="502">
                  <c:v>40862</c:v>
                </c:pt>
                <c:pt idx="503">
                  <c:v>40892</c:v>
                </c:pt>
                <c:pt idx="504">
                  <c:v>40923</c:v>
                </c:pt>
                <c:pt idx="505">
                  <c:v>40954</c:v>
                </c:pt>
                <c:pt idx="506">
                  <c:v>40983</c:v>
                </c:pt>
                <c:pt idx="507">
                  <c:v>41014</c:v>
                </c:pt>
                <c:pt idx="508">
                  <c:v>41044</c:v>
                </c:pt>
                <c:pt idx="509">
                  <c:v>41075</c:v>
                </c:pt>
                <c:pt idx="510">
                  <c:v>41105</c:v>
                </c:pt>
                <c:pt idx="511">
                  <c:v>41136</c:v>
                </c:pt>
                <c:pt idx="512">
                  <c:v>41167</c:v>
                </c:pt>
                <c:pt idx="513">
                  <c:v>41197</c:v>
                </c:pt>
                <c:pt idx="514">
                  <c:v>41228</c:v>
                </c:pt>
                <c:pt idx="515">
                  <c:v>41258</c:v>
                </c:pt>
                <c:pt idx="516">
                  <c:v>41289</c:v>
                </c:pt>
                <c:pt idx="517">
                  <c:v>41320</c:v>
                </c:pt>
                <c:pt idx="518">
                  <c:v>41348</c:v>
                </c:pt>
                <c:pt idx="519">
                  <c:v>41379</c:v>
                </c:pt>
                <c:pt idx="520">
                  <c:v>41409</c:v>
                </c:pt>
                <c:pt idx="521">
                  <c:v>41440</c:v>
                </c:pt>
                <c:pt idx="522">
                  <c:v>41470</c:v>
                </c:pt>
                <c:pt idx="523">
                  <c:v>41501</c:v>
                </c:pt>
                <c:pt idx="524">
                  <c:v>41532</c:v>
                </c:pt>
                <c:pt idx="525">
                  <c:v>41562</c:v>
                </c:pt>
                <c:pt idx="526">
                  <c:v>41593</c:v>
                </c:pt>
              </c:numCache>
            </c:numRef>
          </c:xVal>
          <c:yVal>
            <c:numRef>
              <c:f>'Data 1'!$E$604:$E$1130</c:f>
              <c:numCache>
                <c:formatCode>0.00</c:formatCode>
                <c:ptCount val="527"/>
                <c:pt idx="0">
                  <c:v>1.4792275985663079</c:v>
                </c:pt>
                <c:pt idx="1">
                  <c:v>1.4822910906297957</c:v>
                </c:pt>
                <c:pt idx="2">
                  <c:v>1.4587534562211979</c:v>
                </c:pt>
                <c:pt idx="3">
                  <c:v>1.3783061443932465</c:v>
                </c:pt>
                <c:pt idx="4">
                  <c:v>1.2917354838709678</c:v>
                </c:pt>
                <c:pt idx="5">
                  <c:v>1.2508817204301075</c:v>
                </c:pt>
                <c:pt idx="6">
                  <c:v>1.2803720430107541</c:v>
                </c:pt>
                <c:pt idx="7">
                  <c:v>1.2701247311827957</c:v>
                </c:pt>
                <c:pt idx="8">
                  <c:v>1.2604802867383513</c:v>
                </c:pt>
                <c:pt idx="9">
                  <c:v>1.2370286738351217</c:v>
                </c:pt>
                <c:pt idx="10">
                  <c:v>1.264560931899642</c:v>
                </c:pt>
                <c:pt idx="11">
                  <c:v>1.3293064516129032</c:v>
                </c:pt>
                <c:pt idx="12">
                  <c:v>1.3066935483870958</c:v>
                </c:pt>
                <c:pt idx="13">
                  <c:v>1.3348006912442396</c:v>
                </c:pt>
                <c:pt idx="14">
                  <c:v>1.2870587557603688</c:v>
                </c:pt>
                <c:pt idx="15">
                  <c:v>1.4154662826420805</c:v>
                </c:pt>
                <c:pt idx="16">
                  <c:v>1.4676225806451575</c:v>
                </c:pt>
                <c:pt idx="17">
                  <c:v>1.5620301075268821</c:v>
                </c:pt>
                <c:pt idx="18">
                  <c:v>1.6486333333333341</c:v>
                </c:pt>
                <c:pt idx="19">
                  <c:v>1.7799774193548386</c:v>
                </c:pt>
                <c:pt idx="20">
                  <c:v>1.8541440860215093</c:v>
                </c:pt>
                <c:pt idx="21">
                  <c:v>1.9062838709677477</c:v>
                </c:pt>
                <c:pt idx="22">
                  <c:v>1.9362541218638092</c:v>
                </c:pt>
                <c:pt idx="23">
                  <c:v>2.0120562724014341</c:v>
                </c:pt>
                <c:pt idx="24">
                  <c:v>2.0529379928315414</c:v>
                </c:pt>
                <c:pt idx="25">
                  <c:v>2.0848027437893992</c:v>
                </c:pt>
                <c:pt idx="26">
                  <c:v>2.0644156470152026</c:v>
                </c:pt>
                <c:pt idx="27">
                  <c:v>2.0505909158324092</c:v>
                </c:pt>
                <c:pt idx="28">
                  <c:v>2.0769602150537567</c:v>
                </c:pt>
                <c:pt idx="29">
                  <c:v>2.0830118279570038</c:v>
                </c:pt>
                <c:pt idx="30">
                  <c:v>2.1421698924731185</c:v>
                </c:pt>
                <c:pt idx="31">
                  <c:v>2.1260946236559142</c:v>
                </c:pt>
                <c:pt idx="32">
                  <c:v>2.2190390681003676</c:v>
                </c:pt>
                <c:pt idx="33">
                  <c:v>2.3305229390680884</c:v>
                </c:pt>
                <c:pt idx="34">
                  <c:v>2.393041935483855</c:v>
                </c:pt>
                <c:pt idx="35">
                  <c:v>2.4942716845878135</c:v>
                </c:pt>
                <c:pt idx="36">
                  <c:v>2.5662071684587797</c:v>
                </c:pt>
                <c:pt idx="37">
                  <c:v>2.7573206605222831</c:v>
                </c:pt>
                <c:pt idx="38">
                  <c:v>2.9222023809523803</c:v>
                </c:pt>
                <c:pt idx="39">
                  <c:v>3.0277360727086626</c:v>
                </c:pt>
                <c:pt idx="40">
                  <c:v>3.1417487455197142</c:v>
                </c:pt>
                <c:pt idx="41">
                  <c:v>3.1612372759856702</c:v>
                </c:pt>
                <c:pt idx="42">
                  <c:v>3.3120154121863767</c:v>
                </c:pt>
                <c:pt idx="43">
                  <c:v>3.437972401433683</c:v>
                </c:pt>
                <c:pt idx="44">
                  <c:v>3.5213501792114688</c:v>
                </c:pt>
                <c:pt idx="45">
                  <c:v>3.6006512544802871</c:v>
                </c:pt>
                <c:pt idx="46">
                  <c:v>3.5539236559139802</c:v>
                </c:pt>
                <c:pt idx="47">
                  <c:v>3.3608637992831527</c:v>
                </c:pt>
                <c:pt idx="48">
                  <c:v>2.9085412186380002</c:v>
                </c:pt>
                <c:pt idx="49">
                  <c:v>2.5070491551459293</c:v>
                </c:pt>
                <c:pt idx="50">
                  <c:v>2.3639953917050689</c:v>
                </c:pt>
                <c:pt idx="51">
                  <c:v>2.6590387608806982</c:v>
                </c:pt>
                <c:pt idx="52">
                  <c:v>3.2123229390680916</c:v>
                </c:pt>
                <c:pt idx="53">
                  <c:v>3.6998810035842267</c:v>
                </c:pt>
                <c:pt idx="54">
                  <c:v>3.9746870967741939</c:v>
                </c:pt>
                <c:pt idx="55">
                  <c:v>3.9800096774193552</c:v>
                </c:pt>
                <c:pt idx="56">
                  <c:v>3.9373430107526879</c:v>
                </c:pt>
                <c:pt idx="57">
                  <c:v>3.8433752688172138</c:v>
                </c:pt>
                <c:pt idx="58">
                  <c:v>3.8548050179211399</c:v>
                </c:pt>
                <c:pt idx="59">
                  <c:v>3.8788383512544797</c:v>
                </c:pt>
                <c:pt idx="60">
                  <c:v>3.9520103942652209</c:v>
                </c:pt>
                <c:pt idx="61">
                  <c:v>3.9088072196620582</c:v>
                </c:pt>
                <c:pt idx="62">
                  <c:v>3.8379039938555986</c:v>
                </c:pt>
                <c:pt idx="63">
                  <c:v>3.6208602662570484</c:v>
                </c:pt>
                <c:pt idx="64">
                  <c:v>3.5068057347670227</c:v>
                </c:pt>
                <c:pt idx="65">
                  <c:v>3.5896200716845872</c:v>
                </c:pt>
                <c:pt idx="66">
                  <c:v>3.8611261648745518</c:v>
                </c:pt>
                <c:pt idx="67">
                  <c:v>4.2261154121863775</c:v>
                </c:pt>
                <c:pt idx="68">
                  <c:v>4.4875931899641897</c:v>
                </c:pt>
                <c:pt idx="69">
                  <c:v>4.5532060931899734</c:v>
                </c:pt>
                <c:pt idx="70">
                  <c:v>4.5672967741935491</c:v>
                </c:pt>
                <c:pt idx="71">
                  <c:v>4.496294982078874</c:v>
                </c:pt>
                <c:pt idx="72">
                  <c:v>4.5646713261648735</c:v>
                </c:pt>
                <c:pt idx="73">
                  <c:v>4.4261705598813466</c:v>
                </c:pt>
                <c:pt idx="74">
                  <c:v>4.5134608824619944</c:v>
                </c:pt>
                <c:pt idx="75">
                  <c:v>4.5785099864046632</c:v>
                </c:pt>
                <c:pt idx="76">
                  <c:v>4.73229641577064</c:v>
                </c:pt>
                <c:pt idx="77">
                  <c:v>5.0288745519713256</c:v>
                </c:pt>
                <c:pt idx="78">
                  <c:v>5.362889964157687</c:v>
                </c:pt>
                <c:pt idx="79">
                  <c:v>5.6582985663082273</c:v>
                </c:pt>
                <c:pt idx="80">
                  <c:v>5.7405652329749097</c:v>
                </c:pt>
                <c:pt idx="81">
                  <c:v>5.7063394265232974</c:v>
                </c:pt>
                <c:pt idx="82">
                  <c:v>5.8363562724014315</c:v>
                </c:pt>
                <c:pt idx="83">
                  <c:v>5.8532856630824375</c:v>
                </c:pt>
                <c:pt idx="84">
                  <c:v>6.0512964157706399</c:v>
                </c:pt>
                <c:pt idx="85">
                  <c:v>6.2891313364055295</c:v>
                </c:pt>
                <c:pt idx="86">
                  <c:v>6.5470668202764779</c:v>
                </c:pt>
                <c:pt idx="87">
                  <c:v>6.7262775729646824</c:v>
                </c:pt>
                <c:pt idx="88">
                  <c:v>6.7792107526881917</c:v>
                </c:pt>
                <c:pt idx="89">
                  <c:v>6.9012569892473303</c:v>
                </c:pt>
                <c:pt idx="90">
                  <c:v>6.9836806451612903</c:v>
                </c:pt>
                <c:pt idx="91">
                  <c:v>6.8427236559139804</c:v>
                </c:pt>
                <c:pt idx="92">
                  <c:v>6.6307347670250678</c:v>
                </c:pt>
                <c:pt idx="93">
                  <c:v>6.4420788530465947</c:v>
                </c:pt>
                <c:pt idx="94">
                  <c:v>6.4174344086021495</c:v>
                </c:pt>
                <c:pt idx="95">
                  <c:v>6.3832050179211484</c:v>
                </c:pt>
                <c:pt idx="96">
                  <c:v>6.2958824372759681</c:v>
                </c:pt>
                <c:pt idx="97">
                  <c:v>6.110241167434717</c:v>
                </c:pt>
                <c:pt idx="98">
                  <c:v>6.0558110599078345</c:v>
                </c:pt>
                <c:pt idx="99">
                  <c:v>5.8514881208397336</c:v>
                </c:pt>
                <c:pt idx="100">
                  <c:v>5.8391179211469373</c:v>
                </c:pt>
                <c:pt idx="101">
                  <c:v>5.9407885304659445</c:v>
                </c:pt>
                <c:pt idx="102">
                  <c:v>6.1748318996415765</c:v>
                </c:pt>
                <c:pt idx="103">
                  <c:v>6.4106813620071694</c:v>
                </c:pt>
                <c:pt idx="104">
                  <c:v>6.6056702508960399</c:v>
                </c:pt>
                <c:pt idx="105">
                  <c:v>6.6943476702508855</c:v>
                </c:pt>
                <c:pt idx="106">
                  <c:v>6.8264874551971326</c:v>
                </c:pt>
                <c:pt idx="107">
                  <c:v>6.8073870967741925</c:v>
                </c:pt>
                <c:pt idx="108">
                  <c:v>6.9174086021505383</c:v>
                </c:pt>
                <c:pt idx="109">
                  <c:v>6.8145633640552807</c:v>
                </c:pt>
                <c:pt idx="110">
                  <c:v>6.6072945468509703</c:v>
                </c:pt>
                <c:pt idx="111">
                  <c:v>6.369330030721966</c:v>
                </c:pt>
                <c:pt idx="112">
                  <c:v>6.2820462365591405</c:v>
                </c:pt>
                <c:pt idx="113">
                  <c:v>6.3730598566308254</c:v>
                </c:pt>
                <c:pt idx="114">
                  <c:v>6.5034329749103925</c:v>
                </c:pt>
                <c:pt idx="115">
                  <c:v>6.6861534050179214</c:v>
                </c:pt>
                <c:pt idx="116">
                  <c:v>6.6122422939068102</c:v>
                </c:pt>
                <c:pt idx="117">
                  <c:v>6.7080272401433714</c:v>
                </c:pt>
                <c:pt idx="118">
                  <c:v>6.5144025089605675</c:v>
                </c:pt>
                <c:pt idx="119">
                  <c:v>6.4785903225806534</c:v>
                </c:pt>
                <c:pt idx="120">
                  <c:v>6.3172784946236842</c:v>
                </c:pt>
                <c:pt idx="121">
                  <c:v>6.245783092324829</c:v>
                </c:pt>
                <c:pt idx="122">
                  <c:v>6.0382239525398811</c:v>
                </c:pt>
                <c:pt idx="123">
                  <c:v>5.7688332715362645</c:v>
                </c:pt>
                <c:pt idx="124">
                  <c:v>5.4665017921147125</c:v>
                </c:pt>
                <c:pt idx="125">
                  <c:v>5.3947064516128975</c:v>
                </c:pt>
                <c:pt idx="126">
                  <c:v>5.1432046594981955</c:v>
                </c:pt>
                <c:pt idx="127">
                  <c:v>5.0419896057347824</c:v>
                </c:pt>
                <c:pt idx="128">
                  <c:v>4.7844007168458775</c:v>
                </c:pt>
                <c:pt idx="129">
                  <c:v>4.7593577060931924</c:v>
                </c:pt>
                <c:pt idx="130">
                  <c:v>4.7184885304659288</c:v>
                </c:pt>
                <c:pt idx="131">
                  <c:v>4.8434641577060855</c:v>
                </c:pt>
                <c:pt idx="132">
                  <c:v>4.8982813620071681</c:v>
                </c:pt>
                <c:pt idx="133">
                  <c:v>4.9626305683563645</c:v>
                </c:pt>
                <c:pt idx="134">
                  <c:v>4.7756628264208913</c:v>
                </c:pt>
                <c:pt idx="135">
                  <c:v>4.5775793138760879</c:v>
                </c:pt>
                <c:pt idx="136">
                  <c:v>4.3820455197132615</c:v>
                </c:pt>
                <c:pt idx="137">
                  <c:v>4.2284820788530455</c:v>
                </c:pt>
                <c:pt idx="138">
                  <c:v>4.2142537634408734</c:v>
                </c:pt>
                <c:pt idx="139">
                  <c:v>4.1784688172043012</c:v>
                </c:pt>
                <c:pt idx="140">
                  <c:v>4.4050799283154065</c:v>
                </c:pt>
                <c:pt idx="141">
                  <c:v>4.4333487455197442</c:v>
                </c:pt>
                <c:pt idx="142">
                  <c:v>4.3889071684587755</c:v>
                </c:pt>
                <c:pt idx="143">
                  <c:v>4.1876659498207855</c:v>
                </c:pt>
                <c:pt idx="144">
                  <c:v>3.9585046594982067</c:v>
                </c:pt>
                <c:pt idx="145">
                  <c:v>3.6063840245775802</c:v>
                </c:pt>
                <c:pt idx="146">
                  <c:v>3.1855883256528417</c:v>
                </c:pt>
                <c:pt idx="147">
                  <c:v>2.9042646697388577</c:v>
                </c:pt>
                <c:pt idx="148">
                  <c:v>3.0107193548387077</c:v>
                </c:pt>
                <c:pt idx="149">
                  <c:v>3.3314229390680818</c:v>
                </c:pt>
                <c:pt idx="150">
                  <c:v>3.7976713261648749</c:v>
                </c:pt>
                <c:pt idx="151">
                  <c:v>3.9784885304659467</c:v>
                </c:pt>
                <c:pt idx="152">
                  <c:v>3.9116663082437184</c:v>
                </c:pt>
                <c:pt idx="153">
                  <c:v>3.7190749103942577</c:v>
                </c:pt>
                <c:pt idx="154">
                  <c:v>3.7226681003584177</c:v>
                </c:pt>
                <c:pt idx="155">
                  <c:v>3.5107329749103942</c:v>
                </c:pt>
                <c:pt idx="156">
                  <c:v>3.2755286738351237</c:v>
                </c:pt>
                <c:pt idx="157">
                  <c:v>2.7438421658986174</c:v>
                </c:pt>
                <c:pt idx="158">
                  <c:v>2.5070894777265802</c:v>
                </c:pt>
                <c:pt idx="159">
                  <c:v>2.5584590117767534</c:v>
                </c:pt>
                <c:pt idx="160">
                  <c:v>2.9226813620071685</c:v>
                </c:pt>
                <c:pt idx="161">
                  <c:v>3.3517136200716777</c:v>
                </c:pt>
                <c:pt idx="162">
                  <c:v>3.6025698924731189</c:v>
                </c:pt>
                <c:pt idx="163">
                  <c:v>3.8914946236559138</c:v>
                </c:pt>
                <c:pt idx="164">
                  <c:v>4.1025946236558877</c:v>
                </c:pt>
                <c:pt idx="165">
                  <c:v>3.9608849462365612</c:v>
                </c:pt>
                <c:pt idx="166">
                  <c:v>3.6642910394265242</c:v>
                </c:pt>
                <c:pt idx="167">
                  <c:v>3.3318254480286655</c:v>
                </c:pt>
                <c:pt idx="168">
                  <c:v>3.2015136200716849</c:v>
                </c:pt>
                <c:pt idx="169">
                  <c:v>3.0726718576195782</c:v>
                </c:pt>
                <c:pt idx="170">
                  <c:v>3.1582309974045235</c:v>
                </c:pt>
                <c:pt idx="171">
                  <c:v>3.2790962303794342</c:v>
                </c:pt>
                <c:pt idx="172">
                  <c:v>3.6097684587813652</c:v>
                </c:pt>
                <c:pt idx="173">
                  <c:v>3.6353749103942627</c:v>
                </c:pt>
                <c:pt idx="174">
                  <c:v>3.711681720430108</c:v>
                </c:pt>
                <c:pt idx="175">
                  <c:v>3.4803161290322584</c:v>
                </c:pt>
                <c:pt idx="176">
                  <c:v>3.4122716845878127</c:v>
                </c:pt>
                <c:pt idx="177">
                  <c:v>3.4471964157706099</c:v>
                </c:pt>
                <c:pt idx="178">
                  <c:v>3.5589093189964212</c:v>
                </c:pt>
                <c:pt idx="179">
                  <c:v>3.4902505376344077</c:v>
                </c:pt>
                <c:pt idx="180">
                  <c:v>3.1454225806451608</c:v>
                </c:pt>
                <c:pt idx="181">
                  <c:v>2.6535487711213612</c:v>
                </c:pt>
                <c:pt idx="182">
                  <c:v>2.5367638248847801</c:v>
                </c:pt>
                <c:pt idx="183">
                  <c:v>2.7650380184331795</c:v>
                </c:pt>
                <c:pt idx="184">
                  <c:v>3.3058870967741933</c:v>
                </c:pt>
                <c:pt idx="185">
                  <c:v>3.4399641577060942</c:v>
                </c:pt>
                <c:pt idx="186">
                  <c:v>3.3737222222222232</c:v>
                </c:pt>
                <c:pt idx="187">
                  <c:v>3.1684534050179214</c:v>
                </c:pt>
                <c:pt idx="188">
                  <c:v>3.1573534050179211</c:v>
                </c:pt>
                <c:pt idx="189">
                  <c:v>3.1690845878136211</c:v>
                </c:pt>
                <c:pt idx="190">
                  <c:v>3.4638003584229509</c:v>
                </c:pt>
                <c:pt idx="191">
                  <c:v>3.6440168458781392</c:v>
                </c:pt>
                <c:pt idx="192">
                  <c:v>3.7219738351254481</c:v>
                </c:pt>
                <c:pt idx="193">
                  <c:v>3.3784039938555956</c:v>
                </c:pt>
                <c:pt idx="194">
                  <c:v>3.1427050691244238</c:v>
                </c:pt>
                <c:pt idx="195">
                  <c:v>3.2134254992319513</c:v>
                </c:pt>
                <c:pt idx="196">
                  <c:v>3.6408817204301092</c:v>
                </c:pt>
                <c:pt idx="197">
                  <c:v>4.1897752688171863</c:v>
                </c:pt>
                <c:pt idx="198">
                  <c:v>4.5371408602150343</c:v>
                </c:pt>
                <c:pt idx="199">
                  <c:v>4.7401516129032304</c:v>
                </c:pt>
                <c:pt idx="200">
                  <c:v>4.8720405017921173</c:v>
                </c:pt>
                <c:pt idx="201">
                  <c:v>4.7696103942652321</c:v>
                </c:pt>
                <c:pt idx="202">
                  <c:v>4.6881243727598445</c:v>
                </c:pt>
                <c:pt idx="203">
                  <c:v>4.4819978494623713</c:v>
                </c:pt>
                <c:pt idx="204">
                  <c:v>4.4708150537634399</c:v>
                </c:pt>
                <c:pt idx="205">
                  <c:v>4.2213579109062955</c:v>
                </c:pt>
                <c:pt idx="206">
                  <c:v>4.0103471582181314</c:v>
                </c:pt>
                <c:pt idx="207">
                  <c:v>3.9259722478238603</c:v>
                </c:pt>
                <c:pt idx="208">
                  <c:v>4.0839261648745522</c:v>
                </c:pt>
                <c:pt idx="209">
                  <c:v>4.4263301075268817</c:v>
                </c:pt>
                <c:pt idx="210">
                  <c:v>4.8138017921147034</c:v>
                </c:pt>
                <c:pt idx="211">
                  <c:v>5.2036189964157709</c:v>
                </c:pt>
                <c:pt idx="212">
                  <c:v>5.3048967741935487</c:v>
                </c:pt>
                <c:pt idx="213">
                  <c:v>5.2539182795698744</c:v>
                </c:pt>
                <c:pt idx="214">
                  <c:v>5.0883265232974875</c:v>
                </c:pt>
                <c:pt idx="215">
                  <c:v>4.9313652329749313</c:v>
                </c:pt>
                <c:pt idx="216">
                  <c:v>4.7714189964157701</c:v>
                </c:pt>
                <c:pt idx="217">
                  <c:v>4.6505795328142385</c:v>
                </c:pt>
                <c:pt idx="218">
                  <c:v>4.7267838338895061</c:v>
                </c:pt>
                <c:pt idx="219">
                  <c:v>4.8952146582622458</c:v>
                </c:pt>
                <c:pt idx="220">
                  <c:v>5.1247426523297355</c:v>
                </c:pt>
                <c:pt idx="221">
                  <c:v>5.2761107526881723</c:v>
                </c:pt>
                <c:pt idx="222">
                  <c:v>5.2537551971326346</c:v>
                </c:pt>
                <c:pt idx="223">
                  <c:v>5.1704863799282963</c:v>
                </c:pt>
                <c:pt idx="224">
                  <c:v>5.1336863799283146</c:v>
                </c:pt>
                <c:pt idx="225">
                  <c:v>5.2840089605734768</c:v>
                </c:pt>
                <c:pt idx="226">
                  <c:v>5.2775225806451624</c:v>
                </c:pt>
                <c:pt idx="227">
                  <c:v>5.2835996415770614</c:v>
                </c:pt>
                <c:pt idx="228">
                  <c:v>5.3203415770609137</c:v>
                </c:pt>
                <c:pt idx="229">
                  <c:v>5.3987407834101582</c:v>
                </c:pt>
                <c:pt idx="230">
                  <c:v>5.3338805683563564</c:v>
                </c:pt>
                <c:pt idx="231">
                  <c:v>5.3634382744495479</c:v>
                </c:pt>
                <c:pt idx="232">
                  <c:v>5.5048372759856443</c:v>
                </c:pt>
                <c:pt idx="233">
                  <c:v>5.8182204301075284</c:v>
                </c:pt>
                <c:pt idx="234">
                  <c:v>5.972867025089629</c:v>
                </c:pt>
                <c:pt idx="235">
                  <c:v>6.2515014336917574</c:v>
                </c:pt>
                <c:pt idx="236">
                  <c:v>6.2688903225806474</c:v>
                </c:pt>
                <c:pt idx="237">
                  <c:v>6.2598043010752686</c:v>
                </c:pt>
                <c:pt idx="238">
                  <c:v>6.1284827956989254</c:v>
                </c:pt>
                <c:pt idx="239">
                  <c:v>5.9403021505376525</c:v>
                </c:pt>
                <c:pt idx="240">
                  <c:v>5.9487860215053763</c:v>
                </c:pt>
                <c:pt idx="241">
                  <c:v>5.8565860215053656</c:v>
                </c:pt>
                <c:pt idx="242">
                  <c:v>6.0744784946236878</c:v>
                </c:pt>
                <c:pt idx="243">
                  <c:v>5.9415118279569707</c:v>
                </c:pt>
                <c:pt idx="244">
                  <c:v>6.127936559139739</c:v>
                </c:pt>
                <c:pt idx="245">
                  <c:v>6.2301136200716893</c:v>
                </c:pt>
                <c:pt idx="246">
                  <c:v>6.5775103942652295</c:v>
                </c:pt>
                <c:pt idx="247">
                  <c:v>6.5767899641577063</c:v>
                </c:pt>
                <c:pt idx="248">
                  <c:v>6.3234899641576945</c:v>
                </c:pt>
                <c:pt idx="249">
                  <c:v>5.7489308243727555</c:v>
                </c:pt>
                <c:pt idx="250">
                  <c:v>5.2933820788530461</c:v>
                </c:pt>
                <c:pt idx="251">
                  <c:v>4.9424082437275985</c:v>
                </c:pt>
                <c:pt idx="252">
                  <c:v>4.9971071684587756</c:v>
                </c:pt>
                <c:pt idx="253">
                  <c:v>5.1305468509984431</c:v>
                </c:pt>
                <c:pt idx="254">
                  <c:v>5.3156973886328824</c:v>
                </c:pt>
                <c:pt idx="255">
                  <c:v>5.3935386072708651</c:v>
                </c:pt>
                <c:pt idx="256">
                  <c:v>5.6861530465949786</c:v>
                </c:pt>
                <c:pt idx="257">
                  <c:v>6.0754430107527044</c:v>
                </c:pt>
                <c:pt idx="258">
                  <c:v>6.2172792114695339</c:v>
                </c:pt>
                <c:pt idx="259">
                  <c:v>6.311160931899642</c:v>
                </c:pt>
                <c:pt idx="260">
                  <c:v>6.1370275985663065</c:v>
                </c:pt>
                <c:pt idx="261">
                  <c:v>6.0465437275985714</c:v>
                </c:pt>
                <c:pt idx="262">
                  <c:v>5.6744301075268755</c:v>
                </c:pt>
                <c:pt idx="263">
                  <c:v>5.5921659498207745</c:v>
                </c:pt>
                <c:pt idx="264">
                  <c:v>5.6831121863799279</c:v>
                </c:pt>
                <c:pt idx="265">
                  <c:v>5.5333240637745806</c:v>
                </c:pt>
                <c:pt idx="266">
                  <c:v>5.4521305153874655</c:v>
                </c:pt>
                <c:pt idx="267">
                  <c:v>5.5089541713014345</c:v>
                </c:pt>
                <c:pt idx="268">
                  <c:v>5.8360709677419358</c:v>
                </c:pt>
                <c:pt idx="269">
                  <c:v>6.1194842293906664</c:v>
                </c:pt>
                <c:pt idx="270">
                  <c:v>6.342585304659476</c:v>
                </c:pt>
                <c:pt idx="271">
                  <c:v>6.4747573476702485</c:v>
                </c:pt>
                <c:pt idx="272">
                  <c:v>6.4902684587813884</c:v>
                </c:pt>
                <c:pt idx="273">
                  <c:v>6.4568491039426883</c:v>
                </c:pt>
                <c:pt idx="274">
                  <c:v>6.3449261648745505</c:v>
                </c:pt>
                <c:pt idx="275">
                  <c:v>6.2514103942652328</c:v>
                </c:pt>
                <c:pt idx="276">
                  <c:v>6.116937275985646</c:v>
                </c:pt>
                <c:pt idx="277">
                  <c:v>6.1284293394777265</c:v>
                </c:pt>
                <c:pt idx="278">
                  <c:v>6.3117949308755747</c:v>
                </c:pt>
                <c:pt idx="279">
                  <c:v>6.5238418842805936</c:v>
                </c:pt>
                <c:pt idx="280">
                  <c:v>6.7415738351254486</c:v>
                </c:pt>
                <c:pt idx="281">
                  <c:v>6.9794573476702508</c:v>
                </c:pt>
                <c:pt idx="282">
                  <c:v>7.0996146953405024</c:v>
                </c:pt>
                <c:pt idx="283">
                  <c:v>7.0435286738351284</c:v>
                </c:pt>
                <c:pt idx="284">
                  <c:v>6.8368397849462434</c:v>
                </c:pt>
                <c:pt idx="285">
                  <c:v>6.8010333333333488</c:v>
                </c:pt>
                <c:pt idx="286">
                  <c:v>6.9197842293906806</c:v>
                </c:pt>
                <c:pt idx="287">
                  <c:v>7.0052885304659345</c:v>
                </c:pt>
                <c:pt idx="288">
                  <c:v>6.5931487455197129</c:v>
                </c:pt>
                <c:pt idx="289">
                  <c:v>6.3653233486943162</c:v>
                </c:pt>
                <c:pt idx="290">
                  <c:v>6.2101082949308823</c:v>
                </c:pt>
                <c:pt idx="291">
                  <c:v>6.5468971838197865</c:v>
                </c:pt>
                <c:pt idx="292">
                  <c:v>6.8417458781361855</c:v>
                </c:pt>
                <c:pt idx="293">
                  <c:v>7.1703010752688181</c:v>
                </c:pt>
                <c:pt idx="294">
                  <c:v>7.4709207885304734</c:v>
                </c:pt>
                <c:pt idx="295">
                  <c:v>7.5675014336917545</c:v>
                </c:pt>
                <c:pt idx="296">
                  <c:v>7.7376347670250745</c:v>
                </c:pt>
                <c:pt idx="297">
                  <c:v>7.4973767025089613</c:v>
                </c:pt>
                <c:pt idx="298">
                  <c:v>7.3460727598566313</c:v>
                </c:pt>
                <c:pt idx="299">
                  <c:v>7.1209541218637806</c:v>
                </c:pt>
                <c:pt idx="300">
                  <c:v>6.9104917562724015</c:v>
                </c:pt>
                <c:pt idx="301">
                  <c:v>6.7478425499231953</c:v>
                </c:pt>
                <c:pt idx="302">
                  <c:v>6.8140683563748086</c:v>
                </c:pt>
                <c:pt idx="303">
                  <c:v>6.9915579621095754</c:v>
                </c:pt>
                <c:pt idx="304">
                  <c:v>7.2512100358422984</c:v>
                </c:pt>
                <c:pt idx="305">
                  <c:v>7.4297584229390834</c:v>
                </c:pt>
                <c:pt idx="306">
                  <c:v>7.5055806451612845</c:v>
                </c:pt>
                <c:pt idx="307">
                  <c:v>7.5428924731182807</c:v>
                </c:pt>
                <c:pt idx="308">
                  <c:v>7.5695591397849462</c:v>
                </c:pt>
                <c:pt idx="309">
                  <c:v>7.5061290322580714</c:v>
                </c:pt>
                <c:pt idx="310">
                  <c:v>7.4612476702508994</c:v>
                </c:pt>
                <c:pt idx="311">
                  <c:v>7.0975917562723945</c:v>
                </c:pt>
                <c:pt idx="312">
                  <c:v>7.1737315412186389</c:v>
                </c:pt>
                <c:pt idx="313">
                  <c:v>6.9437893956247958</c:v>
                </c:pt>
                <c:pt idx="314">
                  <c:v>7.0435098257322943</c:v>
                </c:pt>
                <c:pt idx="315">
                  <c:v>7.0659779260906941</c:v>
                </c:pt>
                <c:pt idx="316">
                  <c:v>7.5383498207885324</c:v>
                </c:pt>
                <c:pt idx="317">
                  <c:v>7.7860297491039434</c:v>
                </c:pt>
                <c:pt idx="318">
                  <c:v>7.9291530465949815</c:v>
                </c:pt>
                <c:pt idx="319">
                  <c:v>7.9332068100358422</c:v>
                </c:pt>
                <c:pt idx="320">
                  <c:v>7.7315623655914134</c:v>
                </c:pt>
                <c:pt idx="321">
                  <c:v>7.6984440860215066</c:v>
                </c:pt>
                <c:pt idx="322">
                  <c:v>7.4658827956989304</c:v>
                </c:pt>
                <c:pt idx="323">
                  <c:v>7.4506107526881724</c:v>
                </c:pt>
                <c:pt idx="324">
                  <c:v>7.3811268817204301</c:v>
                </c:pt>
                <c:pt idx="325">
                  <c:v>7.4112768817204424</c:v>
                </c:pt>
                <c:pt idx="326">
                  <c:v>7.5601801075268664</c:v>
                </c:pt>
                <c:pt idx="327">
                  <c:v>7.7250478494623644</c:v>
                </c:pt>
                <c:pt idx="328">
                  <c:v>8.1312010752688089</c:v>
                </c:pt>
                <c:pt idx="329">
                  <c:v>8.466058781362003</c:v>
                </c:pt>
                <c:pt idx="330">
                  <c:v>8.5296964157706228</c:v>
                </c:pt>
                <c:pt idx="331">
                  <c:v>8.5190512544802868</c:v>
                </c:pt>
                <c:pt idx="332">
                  <c:v>8.5461179211469531</c:v>
                </c:pt>
                <c:pt idx="333">
                  <c:v>8.7959781362007181</c:v>
                </c:pt>
                <c:pt idx="334">
                  <c:v>8.7111311827956506</c:v>
                </c:pt>
                <c:pt idx="335">
                  <c:v>8.3153143369175648</c:v>
                </c:pt>
                <c:pt idx="336">
                  <c:v>8.119217562724014</c:v>
                </c:pt>
                <c:pt idx="337">
                  <c:v>8.0120802611367168</c:v>
                </c:pt>
                <c:pt idx="338">
                  <c:v>8.1691447772657568</c:v>
                </c:pt>
                <c:pt idx="339">
                  <c:v>8.3845325908858612</c:v>
                </c:pt>
                <c:pt idx="340">
                  <c:v>8.6985706093189972</c:v>
                </c:pt>
                <c:pt idx="341">
                  <c:v>8.9222451612903182</c:v>
                </c:pt>
                <c:pt idx="342">
                  <c:v>9.0962014336917481</c:v>
                </c:pt>
                <c:pt idx="343">
                  <c:v>9.1594917562724003</c:v>
                </c:pt>
                <c:pt idx="344">
                  <c:v>9.0613806451612948</c:v>
                </c:pt>
                <c:pt idx="345">
                  <c:v>8.781412903225803</c:v>
                </c:pt>
                <c:pt idx="346">
                  <c:v>8.7025218637992818</c:v>
                </c:pt>
                <c:pt idx="347">
                  <c:v>8.6530229390681068</c:v>
                </c:pt>
                <c:pt idx="348">
                  <c:v>8.5617433691756286</c:v>
                </c:pt>
                <c:pt idx="349">
                  <c:v>8.4044251152073723</c:v>
                </c:pt>
                <c:pt idx="350">
                  <c:v>8.5335864055299915</c:v>
                </c:pt>
                <c:pt idx="351">
                  <c:v>8.8212552227342549</c:v>
                </c:pt>
                <c:pt idx="352">
                  <c:v>9.0313247311827602</c:v>
                </c:pt>
                <c:pt idx="353">
                  <c:v>9.080917921146952</c:v>
                </c:pt>
                <c:pt idx="354">
                  <c:v>9.1258727598566303</c:v>
                </c:pt>
                <c:pt idx="355">
                  <c:v>9.0624749103943074</c:v>
                </c:pt>
                <c:pt idx="356">
                  <c:v>8.9419637992831174</c:v>
                </c:pt>
                <c:pt idx="357">
                  <c:v>8.6825659498207877</c:v>
                </c:pt>
                <c:pt idx="358">
                  <c:v>8.4545236559139791</c:v>
                </c:pt>
                <c:pt idx="359">
                  <c:v>8.3571082437276267</c:v>
                </c:pt>
                <c:pt idx="360">
                  <c:v>8.0958071684587818</c:v>
                </c:pt>
                <c:pt idx="361">
                  <c:v>8.1272791991100792</c:v>
                </c:pt>
                <c:pt idx="362">
                  <c:v>8.3126232851316288</c:v>
                </c:pt>
                <c:pt idx="363">
                  <c:v>8.8166118155975788</c:v>
                </c:pt>
                <c:pt idx="364">
                  <c:v>9.0719670250896076</c:v>
                </c:pt>
                <c:pt idx="365">
                  <c:v>9.3196050179211767</c:v>
                </c:pt>
                <c:pt idx="366">
                  <c:v>9.3387132616487456</c:v>
                </c:pt>
                <c:pt idx="367">
                  <c:v>9.6234659498207886</c:v>
                </c:pt>
                <c:pt idx="368">
                  <c:v>9.6071103942652325</c:v>
                </c:pt>
                <c:pt idx="369">
                  <c:v>9.4641641577061026</c:v>
                </c:pt>
                <c:pt idx="370">
                  <c:v>9.1221953405017917</c:v>
                </c:pt>
                <c:pt idx="371">
                  <c:v>9.037267741935425</c:v>
                </c:pt>
                <c:pt idx="372">
                  <c:v>9.0249989247311326</c:v>
                </c:pt>
                <c:pt idx="373">
                  <c:v>8.923627496159753</c:v>
                </c:pt>
                <c:pt idx="374">
                  <c:v>9.0480253456220989</c:v>
                </c:pt>
                <c:pt idx="375">
                  <c:v>9.4407099334357394</c:v>
                </c:pt>
                <c:pt idx="376">
                  <c:v>9.8662759856630817</c:v>
                </c:pt>
                <c:pt idx="377">
                  <c:v>9.7004946236559224</c:v>
                </c:pt>
                <c:pt idx="378">
                  <c:v>9.514433691756274</c:v>
                </c:pt>
                <c:pt idx="379">
                  <c:v>9.3469068100358506</c:v>
                </c:pt>
                <c:pt idx="380">
                  <c:v>9.4249290322580634</c:v>
                </c:pt>
                <c:pt idx="381">
                  <c:v>9.3109935483871027</c:v>
                </c:pt>
                <c:pt idx="382">
                  <c:v>9.2899591397849548</c:v>
                </c:pt>
                <c:pt idx="383">
                  <c:v>9.1232774193547996</c:v>
                </c:pt>
                <c:pt idx="384">
                  <c:v>8.9559010752688248</c:v>
                </c:pt>
                <c:pt idx="385">
                  <c:v>8.767086789554531</c:v>
                </c:pt>
                <c:pt idx="386">
                  <c:v>8.753764208909411</c:v>
                </c:pt>
                <c:pt idx="387">
                  <c:v>8.9511814132104455</c:v>
                </c:pt>
                <c:pt idx="388">
                  <c:v>9.1412021505376089</c:v>
                </c:pt>
                <c:pt idx="389">
                  <c:v>9.3160508960573747</c:v>
                </c:pt>
                <c:pt idx="390">
                  <c:v>9.2771605734767011</c:v>
                </c:pt>
                <c:pt idx="391">
                  <c:v>9.3507949820788507</c:v>
                </c:pt>
                <c:pt idx="392">
                  <c:v>9.1751394265233248</c:v>
                </c:pt>
                <c:pt idx="393">
                  <c:v>9.2909673835124913</c:v>
                </c:pt>
                <c:pt idx="394">
                  <c:v>9.3275598566308258</c:v>
                </c:pt>
                <c:pt idx="395">
                  <c:v>9.3089258064516134</c:v>
                </c:pt>
                <c:pt idx="396">
                  <c:v>9.0093881720430105</c:v>
                </c:pt>
                <c:pt idx="397">
                  <c:v>8.6160929339477708</c:v>
                </c:pt>
                <c:pt idx="398">
                  <c:v>8.7776090629800336</c:v>
                </c:pt>
                <c:pt idx="399">
                  <c:v>9.2092201740910955</c:v>
                </c:pt>
                <c:pt idx="400">
                  <c:v>9.7688691756272394</c:v>
                </c:pt>
                <c:pt idx="401">
                  <c:v>10.039787096774194</c:v>
                </c:pt>
                <c:pt idx="402">
                  <c:v>10.075251254480321</c:v>
                </c:pt>
                <c:pt idx="403">
                  <c:v>10.031778136200698</c:v>
                </c:pt>
                <c:pt idx="404">
                  <c:v>10.114711469534013</c:v>
                </c:pt>
                <c:pt idx="405">
                  <c:v>10.124270609318993</c:v>
                </c:pt>
                <c:pt idx="406">
                  <c:v>9.9003566308243727</c:v>
                </c:pt>
                <c:pt idx="407">
                  <c:v>9.6993225806451484</c:v>
                </c:pt>
                <c:pt idx="408">
                  <c:v>9.4607419354838704</c:v>
                </c:pt>
                <c:pt idx="409">
                  <c:v>9.4493511308861589</c:v>
                </c:pt>
                <c:pt idx="410">
                  <c:v>9.5841145717463867</c:v>
                </c:pt>
                <c:pt idx="411">
                  <c:v>9.8399830305277547</c:v>
                </c:pt>
                <c:pt idx="412">
                  <c:v>10.218373835125448</c:v>
                </c:pt>
                <c:pt idx="413">
                  <c:v>10.366577777777779</c:v>
                </c:pt>
                <c:pt idx="414">
                  <c:v>10.427816845878137</c:v>
                </c:pt>
                <c:pt idx="415">
                  <c:v>10.430462007168472</c:v>
                </c:pt>
                <c:pt idx="416">
                  <c:v>10.15195089605735</c:v>
                </c:pt>
                <c:pt idx="417">
                  <c:v>10.173122939068104</c:v>
                </c:pt>
                <c:pt idx="418">
                  <c:v>10.099300000000001</c:v>
                </c:pt>
                <c:pt idx="419">
                  <c:v>10.233703942652298</c:v>
                </c:pt>
                <c:pt idx="420">
                  <c:v>10.111972759856631</c:v>
                </c:pt>
                <c:pt idx="421">
                  <c:v>10.105388632872501</c:v>
                </c:pt>
                <c:pt idx="422">
                  <c:v>10.152453149001536</c:v>
                </c:pt>
                <c:pt idx="423">
                  <c:v>10.228339887352758</c:v>
                </c:pt>
                <c:pt idx="424">
                  <c:v>10.299521146953371</c:v>
                </c:pt>
                <c:pt idx="425">
                  <c:v>10.473941577060973</c:v>
                </c:pt>
                <c:pt idx="426">
                  <c:v>10.524893548387096</c:v>
                </c:pt>
                <c:pt idx="427">
                  <c:v>10.515495698924779</c:v>
                </c:pt>
                <c:pt idx="428">
                  <c:v>9.9787956989247348</c:v>
                </c:pt>
                <c:pt idx="429">
                  <c:v>9.6675483870967707</c:v>
                </c:pt>
                <c:pt idx="430">
                  <c:v>9.6201046594982067</c:v>
                </c:pt>
                <c:pt idx="431">
                  <c:v>9.9005455197133116</c:v>
                </c:pt>
                <c:pt idx="432">
                  <c:v>10.008179928315398</c:v>
                </c:pt>
                <c:pt idx="433">
                  <c:v>9.9153402457757291</c:v>
                </c:pt>
                <c:pt idx="434">
                  <c:v>9.8331359447004605</c:v>
                </c:pt>
                <c:pt idx="435">
                  <c:v>9.8640190988223608</c:v>
                </c:pt>
                <c:pt idx="436">
                  <c:v>9.9706896057347727</c:v>
                </c:pt>
                <c:pt idx="437">
                  <c:v>10.291553046594981</c:v>
                </c:pt>
                <c:pt idx="438">
                  <c:v>10.415003225806474</c:v>
                </c:pt>
                <c:pt idx="439">
                  <c:v>10.501841935483871</c:v>
                </c:pt>
                <c:pt idx="440">
                  <c:v>10.501053046594983</c:v>
                </c:pt>
                <c:pt idx="441">
                  <c:v>10.459741218638053</c:v>
                </c:pt>
                <c:pt idx="442">
                  <c:v>10.234349462365543</c:v>
                </c:pt>
                <c:pt idx="443">
                  <c:v>9.8495222222222267</c:v>
                </c:pt>
                <c:pt idx="444">
                  <c:v>9.8846405017921146</c:v>
                </c:pt>
                <c:pt idx="445">
                  <c:v>9.5916182795698948</c:v>
                </c:pt>
                <c:pt idx="446">
                  <c:v>9.8664784946236566</c:v>
                </c:pt>
                <c:pt idx="447">
                  <c:v>9.8496774193548386</c:v>
                </c:pt>
                <c:pt idx="448">
                  <c:v>10.289510752688171</c:v>
                </c:pt>
                <c:pt idx="449">
                  <c:v>10.167688888888923</c:v>
                </c:pt>
                <c:pt idx="450">
                  <c:v>10.09397383512545</c:v>
                </c:pt>
                <c:pt idx="451">
                  <c:v>10.090070609318996</c:v>
                </c:pt>
                <c:pt idx="452">
                  <c:v>10.187437275985719</c:v>
                </c:pt>
                <c:pt idx="453">
                  <c:v>10.13579211469535</c:v>
                </c:pt>
                <c:pt idx="454">
                  <c:v>10.03163978494625</c:v>
                </c:pt>
                <c:pt idx="455">
                  <c:v>9.8742562724014675</c:v>
                </c:pt>
                <c:pt idx="456">
                  <c:v>9.9733853046594998</c:v>
                </c:pt>
                <c:pt idx="457">
                  <c:v>9.8507167222840248</c:v>
                </c:pt>
                <c:pt idx="458">
                  <c:v>9.7845016685205639</c:v>
                </c:pt>
                <c:pt idx="459">
                  <c:v>9.7502661846496128</c:v>
                </c:pt>
                <c:pt idx="460">
                  <c:v>9.7596569892473575</c:v>
                </c:pt>
                <c:pt idx="461">
                  <c:v>9.8869000000000042</c:v>
                </c:pt>
                <c:pt idx="462">
                  <c:v>9.9378666666666664</c:v>
                </c:pt>
                <c:pt idx="463">
                  <c:v>10.157920430107518</c:v>
                </c:pt>
                <c:pt idx="464">
                  <c:v>9.6342315412186359</c:v>
                </c:pt>
                <c:pt idx="465">
                  <c:v>9.6190594982078856</c:v>
                </c:pt>
                <c:pt idx="466">
                  <c:v>9.4922168458781364</c:v>
                </c:pt>
                <c:pt idx="467">
                  <c:v>9.8164369175627932</c:v>
                </c:pt>
                <c:pt idx="468">
                  <c:v>9.7138025089605691</c:v>
                </c:pt>
                <c:pt idx="469">
                  <c:v>9.4237937788018442</c:v>
                </c:pt>
                <c:pt idx="470">
                  <c:v>9.4101701228878589</c:v>
                </c:pt>
                <c:pt idx="471">
                  <c:v>9.2752876856118789</c:v>
                </c:pt>
                <c:pt idx="472">
                  <c:v>9.1831820788530525</c:v>
                </c:pt>
                <c:pt idx="473">
                  <c:v>9.1021189964157685</c:v>
                </c:pt>
                <c:pt idx="474">
                  <c:v>9.0087756272401389</c:v>
                </c:pt>
                <c:pt idx="475">
                  <c:v>9.0143562724014341</c:v>
                </c:pt>
                <c:pt idx="476">
                  <c:v>9.0539673835125409</c:v>
                </c:pt>
                <c:pt idx="477">
                  <c:v>8.8778921146953547</c:v>
                </c:pt>
                <c:pt idx="478">
                  <c:v>8.8532258064516167</c:v>
                </c:pt>
                <c:pt idx="479">
                  <c:v>8.4917960573477149</c:v>
                </c:pt>
                <c:pt idx="480">
                  <c:v>8.4672046594982522</c:v>
                </c:pt>
                <c:pt idx="481">
                  <c:v>8.4741221198156698</c:v>
                </c:pt>
                <c:pt idx="482">
                  <c:v>8.8646812596006708</c:v>
                </c:pt>
                <c:pt idx="483">
                  <c:v>9.2758912954429267</c:v>
                </c:pt>
                <c:pt idx="484">
                  <c:v>9.5739519713261636</c:v>
                </c:pt>
                <c:pt idx="485">
                  <c:v>9.7692114695340138</c:v>
                </c:pt>
                <c:pt idx="486">
                  <c:v>9.8380551971326149</c:v>
                </c:pt>
                <c:pt idx="487">
                  <c:v>9.8007756272401441</c:v>
                </c:pt>
                <c:pt idx="488">
                  <c:v>9.5679867383512747</c:v>
                </c:pt>
                <c:pt idx="489">
                  <c:v>9.1038146953405015</c:v>
                </c:pt>
                <c:pt idx="490">
                  <c:v>8.822393906810035</c:v>
                </c:pt>
                <c:pt idx="491">
                  <c:v>8.6445577060931473</c:v>
                </c:pt>
                <c:pt idx="492">
                  <c:v>8.8590953405018027</c:v>
                </c:pt>
                <c:pt idx="493">
                  <c:v>8.6873302611367134</c:v>
                </c:pt>
                <c:pt idx="494">
                  <c:v>8.8499539170506925</c:v>
                </c:pt>
                <c:pt idx="495">
                  <c:v>8.7352001536098314</c:v>
                </c:pt>
                <c:pt idx="496">
                  <c:v>9.0271279569892524</c:v>
                </c:pt>
                <c:pt idx="497">
                  <c:v>9.0444182795698946</c:v>
                </c:pt>
                <c:pt idx="498">
                  <c:v>9.1901935483870965</c:v>
                </c:pt>
                <c:pt idx="499">
                  <c:v>9.1489677419354098</c:v>
                </c:pt>
                <c:pt idx="500">
                  <c:v>9.0418566308243733</c:v>
                </c:pt>
                <c:pt idx="501">
                  <c:v>8.918867383512497</c:v>
                </c:pt>
                <c:pt idx="502">
                  <c:v>8.8484082437275973</c:v>
                </c:pt>
                <c:pt idx="503">
                  <c:v>8.780809677419354</c:v>
                </c:pt>
                <c:pt idx="504">
                  <c:v>8.6541752688172036</c:v>
                </c:pt>
                <c:pt idx="505">
                  <c:v>8.6000522803114539</c:v>
                </c:pt>
                <c:pt idx="506">
                  <c:v>8.6199555061179076</c:v>
                </c:pt>
                <c:pt idx="507">
                  <c:v>8.6561372265480596</c:v>
                </c:pt>
                <c:pt idx="508">
                  <c:v>8.799149462365591</c:v>
                </c:pt>
                <c:pt idx="509">
                  <c:v>8.9399559139784941</c:v>
                </c:pt>
                <c:pt idx="510">
                  <c:v>8.9652043010752767</c:v>
                </c:pt>
                <c:pt idx="511">
                  <c:v>8.8563870967742346</c:v>
                </c:pt>
                <c:pt idx="512">
                  <c:v>8.5857315412186548</c:v>
                </c:pt>
                <c:pt idx="513">
                  <c:v>8.3844089605734684</c:v>
                </c:pt>
                <c:pt idx="514">
                  <c:v>8.2238702508960539</c:v>
                </c:pt>
                <c:pt idx="515">
                  <c:v>7.9648053763440689</c:v>
                </c:pt>
                <c:pt idx="516">
                  <c:v>7.9131172043010753</c:v>
                </c:pt>
                <c:pt idx="517">
                  <c:v>7.6087100614439285</c:v>
                </c:pt>
                <c:pt idx="518">
                  <c:v>7.5607853302611376</c:v>
                </c:pt>
                <c:pt idx="519">
                  <c:v>7.4853921402969794</c:v>
                </c:pt>
                <c:pt idx="520">
                  <c:v>7.6411767025089601</c:v>
                </c:pt>
                <c:pt idx="521">
                  <c:v>7.7311551971326375</c:v>
                </c:pt>
                <c:pt idx="522">
                  <c:v>7.8460752688171862</c:v>
                </c:pt>
                <c:pt idx="523">
                  <c:v>7.9665698924731441</c:v>
                </c:pt>
                <c:pt idx="524">
                  <c:v>8.0270587813619727</c:v>
                </c:pt>
                <c:pt idx="525">
                  <c:v>7.8282523297491036</c:v>
                </c:pt>
                <c:pt idx="526">
                  <c:v>7.59083584229389</c:v>
                </c:pt>
              </c:numCache>
            </c:numRef>
          </c:yVal>
          <c:smooth val="0"/>
        </c:ser>
        <c:ser>
          <c:idx val="3"/>
          <c:order val="2"/>
          <c:tx>
            <c:v>U.S. Canadian Imports</c:v>
          </c:tx>
          <c:marker>
            <c:symbol val="none"/>
          </c:marker>
          <c:xVal>
            <c:numRef>
              <c:f>'Data 1'!$A$604:$A$1130</c:f>
              <c:numCache>
                <c:formatCode>mmm\-yyyy</c:formatCode>
                <c:ptCount val="527"/>
                <c:pt idx="0">
                  <c:v>25583</c:v>
                </c:pt>
                <c:pt idx="1">
                  <c:v>25614</c:v>
                </c:pt>
                <c:pt idx="2">
                  <c:v>25642</c:v>
                </c:pt>
                <c:pt idx="3">
                  <c:v>25673</c:v>
                </c:pt>
                <c:pt idx="4">
                  <c:v>25703</c:v>
                </c:pt>
                <c:pt idx="5">
                  <c:v>25734</c:v>
                </c:pt>
                <c:pt idx="6">
                  <c:v>25764</c:v>
                </c:pt>
                <c:pt idx="7">
                  <c:v>25795</c:v>
                </c:pt>
                <c:pt idx="8">
                  <c:v>25826</c:v>
                </c:pt>
                <c:pt idx="9">
                  <c:v>25856</c:v>
                </c:pt>
                <c:pt idx="10">
                  <c:v>25887</c:v>
                </c:pt>
                <c:pt idx="11">
                  <c:v>25917</c:v>
                </c:pt>
                <c:pt idx="12">
                  <c:v>25948</c:v>
                </c:pt>
                <c:pt idx="13">
                  <c:v>25979</c:v>
                </c:pt>
                <c:pt idx="14">
                  <c:v>26007</c:v>
                </c:pt>
                <c:pt idx="15">
                  <c:v>26038</c:v>
                </c:pt>
                <c:pt idx="16">
                  <c:v>26068</c:v>
                </c:pt>
                <c:pt idx="17">
                  <c:v>26099</c:v>
                </c:pt>
                <c:pt idx="18">
                  <c:v>26129</c:v>
                </c:pt>
                <c:pt idx="19">
                  <c:v>26160</c:v>
                </c:pt>
                <c:pt idx="20">
                  <c:v>26191</c:v>
                </c:pt>
                <c:pt idx="21">
                  <c:v>26221</c:v>
                </c:pt>
                <c:pt idx="22">
                  <c:v>26252</c:v>
                </c:pt>
                <c:pt idx="23">
                  <c:v>26282</c:v>
                </c:pt>
                <c:pt idx="24">
                  <c:v>26313</c:v>
                </c:pt>
                <c:pt idx="25">
                  <c:v>26344</c:v>
                </c:pt>
                <c:pt idx="26">
                  <c:v>26373</c:v>
                </c:pt>
                <c:pt idx="27">
                  <c:v>26404</c:v>
                </c:pt>
                <c:pt idx="28">
                  <c:v>26434</c:v>
                </c:pt>
                <c:pt idx="29">
                  <c:v>26465</c:v>
                </c:pt>
                <c:pt idx="30">
                  <c:v>26495</c:v>
                </c:pt>
                <c:pt idx="31">
                  <c:v>26526</c:v>
                </c:pt>
                <c:pt idx="32">
                  <c:v>26557</c:v>
                </c:pt>
                <c:pt idx="33">
                  <c:v>26587</c:v>
                </c:pt>
                <c:pt idx="34">
                  <c:v>26618</c:v>
                </c:pt>
                <c:pt idx="35">
                  <c:v>26648</c:v>
                </c:pt>
                <c:pt idx="36">
                  <c:v>26679</c:v>
                </c:pt>
                <c:pt idx="37">
                  <c:v>26710</c:v>
                </c:pt>
                <c:pt idx="38">
                  <c:v>26738</c:v>
                </c:pt>
                <c:pt idx="39">
                  <c:v>26769</c:v>
                </c:pt>
                <c:pt idx="40">
                  <c:v>26799</c:v>
                </c:pt>
                <c:pt idx="41">
                  <c:v>26830</c:v>
                </c:pt>
                <c:pt idx="42">
                  <c:v>26860</c:v>
                </c:pt>
                <c:pt idx="43">
                  <c:v>26891</c:v>
                </c:pt>
                <c:pt idx="44">
                  <c:v>26922</c:v>
                </c:pt>
                <c:pt idx="45">
                  <c:v>26952</c:v>
                </c:pt>
                <c:pt idx="46">
                  <c:v>26983</c:v>
                </c:pt>
                <c:pt idx="47">
                  <c:v>27013</c:v>
                </c:pt>
                <c:pt idx="48">
                  <c:v>27044</c:v>
                </c:pt>
                <c:pt idx="49">
                  <c:v>27075</c:v>
                </c:pt>
                <c:pt idx="50">
                  <c:v>27103</c:v>
                </c:pt>
                <c:pt idx="51">
                  <c:v>27134</c:v>
                </c:pt>
                <c:pt idx="52">
                  <c:v>27164</c:v>
                </c:pt>
                <c:pt idx="53">
                  <c:v>27195</c:v>
                </c:pt>
                <c:pt idx="54">
                  <c:v>27225</c:v>
                </c:pt>
                <c:pt idx="55">
                  <c:v>27256</c:v>
                </c:pt>
                <c:pt idx="56">
                  <c:v>27287</c:v>
                </c:pt>
                <c:pt idx="57">
                  <c:v>27317</c:v>
                </c:pt>
                <c:pt idx="58">
                  <c:v>27348</c:v>
                </c:pt>
                <c:pt idx="59">
                  <c:v>27378</c:v>
                </c:pt>
                <c:pt idx="60">
                  <c:v>27409</c:v>
                </c:pt>
                <c:pt idx="61">
                  <c:v>27440</c:v>
                </c:pt>
                <c:pt idx="62">
                  <c:v>27468</c:v>
                </c:pt>
                <c:pt idx="63">
                  <c:v>27499</c:v>
                </c:pt>
                <c:pt idx="64">
                  <c:v>27529</c:v>
                </c:pt>
                <c:pt idx="65">
                  <c:v>27560</c:v>
                </c:pt>
                <c:pt idx="66">
                  <c:v>27590</c:v>
                </c:pt>
                <c:pt idx="67">
                  <c:v>27621</c:v>
                </c:pt>
                <c:pt idx="68">
                  <c:v>27652</c:v>
                </c:pt>
                <c:pt idx="69">
                  <c:v>27682</c:v>
                </c:pt>
                <c:pt idx="70">
                  <c:v>27713</c:v>
                </c:pt>
                <c:pt idx="71">
                  <c:v>27743</c:v>
                </c:pt>
                <c:pt idx="72">
                  <c:v>27774</c:v>
                </c:pt>
                <c:pt idx="73">
                  <c:v>27805</c:v>
                </c:pt>
                <c:pt idx="74">
                  <c:v>27834</c:v>
                </c:pt>
                <c:pt idx="75">
                  <c:v>27865</c:v>
                </c:pt>
                <c:pt idx="76">
                  <c:v>27895</c:v>
                </c:pt>
                <c:pt idx="77">
                  <c:v>27926</c:v>
                </c:pt>
                <c:pt idx="78">
                  <c:v>27956</c:v>
                </c:pt>
                <c:pt idx="79">
                  <c:v>27987</c:v>
                </c:pt>
                <c:pt idx="80">
                  <c:v>28018</c:v>
                </c:pt>
                <c:pt idx="81">
                  <c:v>28048</c:v>
                </c:pt>
                <c:pt idx="82">
                  <c:v>28079</c:v>
                </c:pt>
                <c:pt idx="83">
                  <c:v>28109</c:v>
                </c:pt>
                <c:pt idx="84">
                  <c:v>28140</c:v>
                </c:pt>
                <c:pt idx="85">
                  <c:v>28171</c:v>
                </c:pt>
                <c:pt idx="86">
                  <c:v>28199</c:v>
                </c:pt>
                <c:pt idx="87">
                  <c:v>28230</c:v>
                </c:pt>
                <c:pt idx="88">
                  <c:v>28260</c:v>
                </c:pt>
                <c:pt idx="89">
                  <c:v>28291</c:v>
                </c:pt>
                <c:pt idx="90">
                  <c:v>28321</c:v>
                </c:pt>
                <c:pt idx="91">
                  <c:v>28352</c:v>
                </c:pt>
                <c:pt idx="92">
                  <c:v>28383</c:v>
                </c:pt>
                <c:pt idx="93">
                  <c:v>28413</c:v>
                </c:pt>
                <c:pt idx="94">
                  <c:v>28444</c:v>
                </c:pt>
                <c:pt idx="95">
                  <c:v>28474</c:v>
                </c:pt>
                <c:pt idx="96">
                  <c:v>28505</c:v>
                </c:pt>
                <c:pt idx="97">
                  <c:v>28536</c:v>
                </c:pt>
                <c:pt idx="98">
                  <c:v>28564</c:v>
                </c:pt>
                <c:pt idx="99">
                  <c:v>28595</c:v>
                </c:pt>
                <c:pt idx="100">
                  <c:v>28625</c:v>
                </c:pt>
                <c:pt idx="101">
                  <c:v>28656</c:v>
                </c:pt>
                <c:pt idx="102">
                  <c:v>28686</c:v>
                </c:pt>
                <c:pt idx="103">
                  <c:v>28717</c:v>
                </c:pt>
                <c:pt idx="104">
                  <c:v>28748</c:v>
                </c:pt>
                <c:pt idx="105">
                  <c:v>28778</c:v>
                </c:pt>
                <c:pt idx="106">
                  <c:v>28809</c:v>
                </c:pt>
                <c:pt idx="107">
                  <c:v>28839</c:v>
                </c:pt>
                <c:pt idx="108">
                  <c:v>28870</c:v>
                </c:pt>
                <c:pt idx="109">
                  <c:v>28901</c:v>
                </c:pt>
                <c:pt idx="110">
                  <c:v>28929</c:v>
                </c:pt>
                <c:pt idx="111">
                  <c:v>28960</c:v>
                </c:pt>
                <c:pt idx="112">
                  <c:v>28990</c:v>
                </c:pt>
                <c:pt idx="113">
                  <c:v>29021</c:v>
                </c:pt>
                <c:pt idx="114">
                  <c:v>29051</c:v>
                </c:pt>
                <c:pt idx="115">
                  <c:v>29082</c:v>
                </c:pt>
                <c:pt idx="116">
                  <c:v>29113</c:v>
                </c:pt>
                <c:pt idx="117">
                  <c:v>29143</c:v>
                </c:pt>
                <c:pt idx="118">
                  <c:v>29174</c:v>
                </c:pt>
                <c:pt idx="119">
                  <c:v>29204</c:v>
                </c:pt>
                <c:pt idx="120">
                  <c:v>29235</c:v>
                </c:pt>
                <c:pt idx="121">
                  <c:v>29266</c:v>
                </c:pt>
                <c:pt idx="122">
                  <c:v>29295</c:v>
                </c:pt>
                <c:pt idx="123">
                  <c:v>29326</c:v>
                </c:pt>
                <c:pt idx="124">
                  <c:v>29356</c:v>
                </c:pt>
                <c:pt idx="125">
                  <c:v>29387</c:v>
                </c:pt>
                <c:pt idx="126">
                  <c:v>29417</c:v>
                </c:pt>
                <c:pt idx="127">
                  <c:v>29448</c:v>
                </c:pt>
                <c:pt idx="128">
                  <c:v>29479</c:v>
                </c:pt>
                <c:pt idx="129">
                  <c:v>29509</c:v>
                </c:pt>
                <c:pt idx="130">
                  <c:v>29540</c:v>
                </c:pt>
                <c:pt idx="131">
                  <c:v>29570</c:v>
                </c:pt>
                <c:pt idx="132">
                  <c:v>29601</c:v>
                </c:pt>
                <c:pt idx="133">
                  <c:v>29632</c:v>
                </c:pt>
                <c:pt idx="134">
                  <c:v>29660</c:v>
                </c:pt>
                <c:pt idx="135">
                  <c:v>29691</c:v>
                </c:pt>
                <c:pt idx="136">
                  <c:v>29721</c:v>
                </c:pt>
                <c:pt idx="137">
                  <c:v>29752</c:v>
                </c:pt>
                <c:pt idx="138">
                  <c:v>29782</c:v>
                </c:pt>
                <c:pt idx="139">
                  <c:v>29813</c:v>
                </c:pt>
                <c:pt idx="140">
                  <c:v>29844</c:v>
                </c:pt>
                <c:pt idx="141">
                  <c:v>29874</c:v>
                </c:pt>
                <c:pt idx="142">
                  <c:v>29905</c:v>
                </c:pt>
                <c:pt idx="143">
                  <c:v>29935</c:v>
                </c:pt>
                <c:pt idx="144">
                  <c:v>29966</c:v>
                </c:pt>
                <c:pt idx="145">
                  <c:v>29997</c:v>
                </c:pt>
                <c:pt idx="146">
                  <c:v>30025</c:v>
                </c:pt>
                <c:pt idx="147">
                  <c:v>30056</c:v>
                </c:pt>
                <c:pt idx="148">
                  <c:v>30086</c:v>
                </c:pt>
                <c:pt idx="149">
                  <c:v>30117</c:v>
                </c:pt>
                <c:pt idx="150">
                  <c:v>30147</c:v>
                </c:pt>
                <c:pt idx="151">
                  <c:v>30178</c:v>
                </c:pt>
                <c:pt idx="152">
                  <c:v>30209</c:v>
                </c:pt>
                <c:pt idx="153">
                  <c:v>30239</c:v>
                </c:pt>
                <c:pt idx="154">
                  <c:v>30270</c:v>
                </c:pt>
                <c:pt idx="155">
                  <c:v>30300</c:v>
                </c:pt>
                <c:pt idx="156">
                  <c:v>30331</c:v>
                </c:pt>
                <c:pt idx="157">
                  <c:v>30362</c:v>
                </c:pt>
                <c:pt idx="158">
                  <c:v>30390</c:v>
                </c:pt>
                <c:pt idx="159">
                  <c:v>30421</c:v>
                </c:pt>
                <c:pt idx="160">
                  <c:v>30451</c:v>
                </c:pt>
                <c:pt idx="161">
                  <c:v>30482</c:v>
                </c:pt>
                <c:pt idx="162">
                  <c:v>30512</c:v>
                </c:pt>
                <c:pt idx="163">
                  <c:v>30543</c:v>
                </c:pt>
                <c:pt idx="164">
                  <c:v>30574</c:v>
                </c:pt>
                <c:pt idx="165">
                  <c:v>30604</c:v>
                </c:pt>
                <c:pt idx="166">
                  <c:v>30635</c:v>
                </c:pt>
                <c:pt idx="167">
                  <c:v>30665</c:v>
                </c:pt>
                <c:pt idx="168">
                  <c:v>30696</c:v>
                </c:pt>
                <c:pt idx="169">
                  <c:v>30727</c:v>
                </c:pt>
                <c:pt idx="170">
                  <c:v>30756</c:v>
                </c:pt>
                <c:pt idx="171">
                  <c:v>30787</c:v>
                </c:pt>
                <c:pt idx="172">
                  <c:v>30817</c:v>
                </c:pt>
                <c:pt idx="173">
                  <c:v>30848</c:v>
                </c:pt>
                <c:pt idx="174">
                  <c:v>30878</c:v>
                </c:pt>
                <c:pt idx="175">
                  <c:v>30909</c:v>
                </c:pt>
                <c:pt idx="176">
                  <c:v>30940</c:v>
                </c:pt>
                <c:pt idx="177">
                  <c:v>30970</c:v>
                </c:pt>
                <c:pt idx="178">
                  <c:v>31001</c:v>
                </c:pt>
                <c:pt idx="179">
                  <c:v>31031</c:v>
                </c:pt>
                <c:pt idx="180">
                  <c:v>31062</c:v>
                </c:pt>
                <c:pt idx="181">
                  <c:v>31093</c:v>
                </c:pt>
                <c:pt idx="182">
                  <c:v>31121</c:v>
                </c:pt>
                <c:pt idx="183">
                  <c:v>31152</c:v>
                </c:pt>
                <c:pt idx="184">
                  <c:v>31182</c:v>
                </c:pt>
                <c:pt idx="185">
                  <c:v>31213</c:v>
                </c:pt>
                <c:pt idx="186">
                  <c:v>31243</c:v>
                </c:pt>
                <c:pt idx="187">
                  <c:v>31274</c:v>
                </c:pt>
                <c:pt idx="188">
                  <c:v>31305</c:v>
                </c:pt>
                <c:pt idx="189">
                  <c:v>31335</c:v>
                </c:pt>
                <c:pt idx="190">
                  <c:v>31366</c:v>
                </c:pt>
                <c:pt idx="191">
                  <c:v>31396</c:v>
                </c:pt>
                <c:pt idx="192">
                  <c:v>31427</c:v>
                </c:pt>
                <c:pt idx="193">
                  <c:v>31458</c:v>
                </c:pt>
                <c:pt idx="194">
                  <c:v>31486</c:v>
                </c:pt>
                <c:pt idx="195">
                  <c:v>31517</c:v>
                </c:pt>
                <c:pt idx="196">
                  <c:v>31547</c:v>
                </c:pt>
                <c:pt idx="197">
                  <c:v>31578</c:v>
                </c:pt>
                <c:pt idx="198">
                  <c:v>31608</c:v>
                </c:pt>
                <c:pt idx="199">
                  <c:v>31639</c:v>
                </c:pt>
                <c:pt idx="200">
                  <c:v>31670</c:v>
                </c:pt>
                <c:pt idx="201">
                  <c:v>31700</c:v>
                </c:pt>
                <c:pt idx="202">
                  <c:v>31731</c:v>
                </c:pt>
                <c:pt idx="203">
                  <c:v>31761</c:v>
                </c:pt>
                <c:pt idx="204">
                  <c:v>31792</c:v>
                </c:pt>
                <c:pt idx="205">
                  <c:v>31823</c:v>
                </c:pt>
                <c:pt idx="206">
                  <c:v>31851</c:v>
                </c:pt>
                <c:pt idx="207">
                  <c:v>31882</c:v>
                </c:pt>
                <c:pt idx="208">
                  <c:v>31912</c:v>
                </c:pt>
                <c:pt idx="209">
                  <c:v>31943</c:v>
                </c:pt>
                <c:pt idx="210">
                  <c:v>31973</c:v>
                </c:pt>
                <c:pt idx="211">
                  <c:v>32004</c:v>
                </c:pt>
                <c:pt idx="212">
                  <c:v>32035</c:v>
                </c:pt>
                <c:pt idx="213">
                  <c:v>32065</c:v>
                </c:pt>
                <c:pt idx="214">
                  <c:v>32096</c:v>
                </c:pt>
                <c:pt idx="215">
                  <c:v>32126</c:v>
                </c:pt>
                <c:pt idx="216">
                  <c:v>32157</c:v>
                </c:pt>
                <c:pt idx="217">
                  <c:v>32188</c:v>
                </c:pt>
                <c:pt idx="218">
                  <c:v>32217</c:v>
                </c:pt>
                <c:pt idx="219">
                  <c:v>32248</c:v>
                </c:pt>
                <c:pt idx="220">
                  <c:v>32278</c:v>
                </c:pt>
                <c:pt idx="221">
                  <c:v>32309</c:v>
                </c:pt>
                <c:pt idx="222">
                  <c:v>32339</c:v>
                </c:pt>
                <c:pt idx="223">
                  <c:v>32370</c:v>
                </c:pt>
                <c:pt idx="224">
                  <c:v>32401</c:v>
                </c:pt>
                <c:pt idx="225">
                  <c:v>32431</c:v>
                </c:pt>
                <c:pt idx="226">
                  <c:v>32462</c:v>
                </c:pt>
                <c:pt idx="227">
                  <c:v>32492</c:v>
                </c:pt>
                <c:pt idx="228">
                  <c:v>32523</c:v>
                </c:pt>
                <c:pt idx="229">
                  <c:v>32554</c:v>
                </c:pt>
                <c:pt idx="230">
                  <c:v>32582</c:v>
                </c:pt>
                <c:pt idx="231">
                  <c:v>32613</c:v>
                </c:pt>
                <c:pt idx="232">
                  <c:v>32643</c:v>
                </c:pt>
                <c:pt idx="233">
                  <c:v>32674</c:v>
                </c:pt>
                <c:pt idx="234">
                  <c:v>32704</c:v>
                </c:pt>
                <c:pt idx="235">
                  <c:v>32735</c:v>
                </c:pt>
                <c:pt idx="236">
                  <c:v>32766</c:v>
                </c:pt>
                <c:pt idx="237">
                  <c:v>32796</c:v>
                </c:pt>
                <c:pt idx="238">
                  <c:v>32827</c:v>
                </c:pt>
                <c:pt idx="239">
                  <c:v>32857</c:v>
                </c:pt>
                <c:pt idx="240">
                  <c:v>32888</c:v>
                </c:pt>
                <c:pt idx="241">
                  <c:v>32919</c:v>
                </c:pt>
                <c:pt idx="242">
                  <c:v>32947</c:v>
                </c:pt>
                <c:pt idx="243">
                  <c:v>32978</c:v>
                </c:pt>
                <c:pt idx="244">
                  <c:v>33008</c:v>
                </c:pt>
                <c:pt idx="245">
                  <c:v>33039</c:v>
                </c:pt>
                <c:pt idx="246">
                  <c:v>33069</c:v>
                </c:pt>
                <c:pt idx="247">
                  <c:v>33100</c:v>
                </c:pt>
                <c:pt idx="248">
                  <c:v>33131</c:v>
                </c:pt>
                <c:pt idx="249">
                  <c:v>33161</c:v>
                </c:pt>
                <c:pt idx="250">
                  <c:v>33192</c:v>
                </c:pt>
                <c:pt idx="251">
                  <c:v>33222</c:v>
                </c:pt>
                <c:pt idx="252">
                  <c:v>33253</c:v>
                </c:pt>
                <c:pt idx="253">
                  <c:v>33284</c:v>
                </c:pt>
                <c:pt idx="254">
                  <c:v>33312</c:v>
                </c:pt>
                <c:pt idx="255">
                  <c:v>33343</c:v>
                </c:pt>
                <c:pt idx="256">
                  <c:v>33373</c:v>
                </c:pt>
                <c:pt idx="257">
                  <c:v>33404</c:v>
                </c:pt>
                <c:pt idx="258">
                  <c:v>33434</c:v>
                </c:pt>
                <c:pt idx="259">
                  <c:v>33465</c:v>
                </c:pt>
                <c:pt idx="260">
                  <c:v>33496</c:v>
                </c:pt>
                <c:pt idx="261">
                  <c:v>33526</c:v>
                </c:pt>
                <c:pt idx="262">
                  <c:v>33557</c:v>
                </c:pt>
                <c:pt idx="263">
                  <c:v>33587</c:v>
                </c:pt>
                <c:pt idx="264">
                  <c:v>33618</c:v>
                </c:pt>
                <c:pt idx="265">
                  <c:v>33649</c:v>
                </c:pt>
                <c:pt idx="266">
                  <c:v>33678</c:v>
                </c:pt>
                <c:pt idx="267">
                  <c:v>33709</c:v>
                </c:pt>
                <c:pt idx="268">
                  <c:v>33739</c:v>
                </c:pt>
                <c:pt idx="269">
                  <c:v>33770</c:v>
                </c:pt>
                <c:pt idx="270">
                  <c:v>33800</c:v>
                </c:pt>
                <c:pt idx="271">
                  <c:v>33831</c:v>
                </c:pt>
                <c:pt idx="272">
                  <c:v>33862</c:v>
                </c:pt>
                <c:pt idx="273">
                  <c:v>33892</c:v>
                </c:pt>
                <c:pt idx="274">
                  <c:v>33923</c:v>
                </c:pt>
                <c:pt idx="275">
                  <c:v>33953</c:v>
                </c:pt>
                <c:pt idx="276">
                  <c:v>33984</c:v>
                </c:pt>
                <c:pt idx="277">
                  <c:v>34015</c:v>
                </c:pt>
                <c:pt idx="278">
                  <c:v>34043</c:v>
                </c:pt>
                <c:pt idx="279">
                  <c:v>34074</c:v>
                </c:pt>
                <c:pt idx="280">
                  <c:v>34104</c:v>
                </c:pt>
                <c:pt idx="281">
                  <c:v>34135</c:v>
                </c:pt>
                <c:pt idx="282">
                  <c:v>34165</c:v>
                </c:pt>
                <c:pt idx="283">
                  <c:v>34196</c:v>
                </c:pt>
                <c:pt idx="284">
                  <c:v>34227</c:v>
                </c:pt>
                <c:pt idx="285">
                  <c:v>34257</c:v>
                </c:pt>
                <c:pt idx="286">
                  <c:v>34288</c:v>
                </c:pt>
                <c:pt idx="287">
                  <c:v>34318</c:v>
                </c:pt>
                <c:pt idx="288">
                  <c:v>34349</c:v>
                </c:pt>
                <c:pt idx="289">
                  <c:v>34380</c:v>
                </c:pt>
                <c:pt idx="290">
                  <c:v>34408</c:v>
                </c:pt>
                <c:pt idx="291">
                  <c:v>34439</c:v>
                </c:pt>
                <c:pt idx="292">
                  <c:v>34469</c:v>
                </c:pt>
                <c:pt idx="293">
                  <c:v>34500</c:v>
                </c:pt>
                <c:pt idx="294">
                  <c:v>34530</c:v>
                </c:pt>
                <c:pt idx="295">
                  <c:v>34561</c:v>
                </c:pt>
                <c:pt idx="296">
                  <c:v>34592</c:v>
                </c:pt>
                <c:pt idx="297">
                  <c:v>34622</c:v>
                </c:pt>
                <c:pt idx="298">
                  <c:v>34653</c:v>
                </c:pt>
                <c:pt idx="299">
                  <c:v>34683</c:v>
                </c:pt>
                <c:pt idx="300">
                  <c:v>34714</c:v>
                </c:pt>
                <c:pt idx="301">
                  <c:v>34745</c:v>
                </c:pt>
                <c:pt idx="302">
                  <c:v>34773</c:v>
                </c:pt>
                <c:pt idx="303">
                  <c:v>34804</c:v>
                </c:pt>
                <c:pt idx="304">
                  <c:v>34834</c:v>
                </c:pt>
                <c:pt idx="305">
                  <c:v>34865</c:v>
                </c:pt>
                <c:pt idx="306">
                  <c:v>34895</c:v>
                </c:pt>
                <c:pt idx="307">
                  <c:v>34926</c:v>
                </c:pt>
                <c:pt idx="308">
                  <c:v>34957</c:v>
                </c:pt>
                <c:pt idx="309">
                  <c:v>34987</c:v>
                </c:pt>
                <c:pt idx="310">
                  <c:v>35018</c:v>
                </c:pt>
                <c:pt idx="311">
                  <c:v>35048</c:v>
                </c:pt>
                <c:pt idx="312">
                  <c:v>35079</c:v>
                </c:pt>
                <c:pt idx="313">
                  <c:v>35110</c:v>
                </c:pt>
                <c:pt idx="314">
                  <c:v>35139</c:v>
                </c:pt>
                <c:pt idx="315">
                  <c:v>35170</c:v>
                </c:pt>
                <c:pt idx="316">
                  <c:v>35200</c:v>
                </c:pt>
                <c:pt idx="317">
                  <c:v>35231</c:v>
                </c:pt>
                <c:pt idx="318">
                  <c:v>35261</c:v>
                </c:pt>
                <c:pt idx="319">
                  <c:v>35292</c:v>
                </c:pt>
                <c:pt idx="320">
                  <c:v>35323</c:v>
                </c:pt>
                <c:pt idx="321">
                  <c:v>35353</c:v>
                </c:pt>
                <c:pt idx="322">
                  <c:v>35384</c:v>
                </c:pt>
                <c:pt idx="323">
                  <c:v>35414</c:v>
                </c:pt>
                <c:pt idx="324">
                  <c:v>35445</c:v>
                </c:pt>
                <c:pt idx="325">
                  <c:v>35476</c:v>
                </c:pt>
                <c:pt idx="326">
                  <c:v>35504</c:v>
                </c:pt>
                <c:pt idx="327">
                  <c:v>35535</c:v>
                </c:pt>
                <c:pt idx="328">
                  <c:v>35565</c:v>
                </c:pt>
                <c:pt idx="329">
                  <c:v>35596</c:v>
                </c:pt>
                <c:pt idx="330">
                  <c:v>35626</c:v>
                </c:pt>
                <c:pt idx="331">
                  <c:v>35657</c:v>
                </c:pt>
                <c:pt idx="332">
                  <c:v>35688</c:v>
                </c:pt>
                <c:pt idx="333">
                  <c:v>35718</c:v>
                </c:pt>
                <c:pt idx="334">
                  <c:v>35749</c:v>
                </c:pt>
                <c:pt idx="335">
                  <c:v>35779</c:v>
                </c:pt>
                <c:pt idx="336">
                  <c:v>35810</c:v>
                </c:pt>
                <c:pt idx="337">
                  <c:v>35841</c:v>
                </c:pt>
                <c:pt idx="338">
                  <c:v>35869</c:v>
                </c:pt>
                <c:pt idx="339">
                  <c:v>35900</c:v>
                </c:pt>
                <c:pt idx="340">
                  <c:v>35930</c:v>
                </c:pt>
                <c:pt idx="341">
                  <c:v>35961</c:v>
                </c:pt>
                <c:pt idx="342">
                  <c:v>35991</c:v>
                </c:pt>
                <c:pt idx="343">
                  <c:v>36022</c:v>
                </c:pt>
                <c:pt idx="344">
                  <c:v>36053</c:v>
                </c:pt>
                <c:pt idx="345">
                  <c:v>36083</c:v>
                </c:pt>
                <c:pt idx="346">
                  <c:v>36114</c:v>
                </c:pt>
                <c:pt idx="347">
                  <c:v>36144</c:v>
                </c:pt>
                <c:pt idx="348">
                  <c:v>36175</c:v>
                </c:pt>
                <c:pt idx="349">
                  <c:v>36206</c:v>
                </c:pt>
                <c:pt idx="350">
                  <c:v>36234</c:v>
                </c:pt>
                <c:pt idx="351">
                  <c:v>36265</c:v>
                </c:pt>
                <c:pt idx="352">
                  <c:v>36295</c:v>
                </c:pt>
                <c:pt idx="353">
                  <c:v>36326</c:v>
                </c:pt>
                <c:pt idx="354">
                  <c:v>36356</c:v>
                </c:pt>
                <c:pt idx="355">
                  <c:v>36387</c:v>
                </c:pt>
                <c:pt idx="356">
                  <c:v>36418</c:v>
                </c:pt>
                <c:pt idx="357">
                  <c:v>36448</c:v>
                </c:pt>
                <c:pt idx="358">
                  <c:v>36479</c:v>
                </c:pt>
                <c:pt idx="359">
                  <c:v>36509</c:v>
                </c:pt>
                <c:pt idx="360">
                  <c:v>36540</c:v>
                </c:pt>
                <c:pt idx="361">
                  <c:v>36571</c:v>
                </c:pt>
                <c:pt idx="362">
                  <c:v>36600</c:v>
                </c:pt>
                <c:pt idx="363">
                  <c:v>36631</c:v>
                </c:pt>
                <c:pt idx="364">
                  <c:v>36661</c:v>
                </c:pt>
                <c:pt idx="365">
                  <c:v>36692</c:v>
                </c:pt>
                <c:pt idx="366">
                  <c:v>36722</c:v>
                </c:pt>
                <c:pt idx="367">
                  <c:v>36753</c:v>
                </c:pt>
                <c:pt idx="368">
                  <c:v>36784</c:v>
                </c:pt>
                <c:pt idx="369">
                  <c:v>36814</c:v>
                </c:pt>
                <c:pt idx="370">
                  <c:v>36845</c:v>
                </c:pt>
                <c:pt idx="371">
                  <c:v>36875</c:v>
                </c:pt>
                <c:pt idx="372">
                  <c:v>36906</c:v>
                </c:pt>
                <c:pt idx="373">
                  <c:v>36937</c:v>
                </c:pt>
                <c:pt idx="374">
                  <c:v>36965</c:v>
                </c:pt>
                <c:pt idx="375">
                  <c:v>36996</c:v>
                </c:pt>
                <c:pt idx="376">
                  <c:v>37026</c:v>
                </c:pt>
                <c:pt idx="377">
                  <c:v>37057</c:v>
                </c:pt>
                <c:pt idx="378">
                  <c:v>37087</c:v>
                </c:pt>
                <c:pt idx="379">
                  <c:v>37118</c:v>
                </c:pt>
                <c:pt idx="380">
                  <c:v>37149</c:v>
                </c:pt>
                <c:pt idx="381">
                  <c:v>37179</c:v>
                </c:pt>
                <c:pt idx="382">
                  <c:v>37210</c:v>
                </c:pt>
                <c:pt idx="383">
                  <c:v>37240</c:v>
                </c:pt>
                <c:pt idx="384">
                  <c:v>37271</c:v>
                </c:pt>
                <c:pt idx="385">
                  <c:v>37302</c:v>
                </c:pt>
                <c:pt idx="386">
                  <c:v>37330</c:v>
                </c:pt>
                <c:pt idx="387">
                  <c:v>37361</c:v>
                </c:pt>
                <c:pt idx="388">
                  <c:v>37391</c:v>
                </c:pt>
                <c:pt idx="389">
                  <c:v>37422</c:v>
                </c:pt>
                <c:pt idx="390">
                  <c:v>37452</c:v>
                </c:pt>
                <c:pt idx="391">
                  <c:v>37483</c:v>
                </c:pt>
                <c:pt idx="392">
                  <c:v>37514</c:v>
                </c:pt>
                <c:pt idx="393">
                  <c:v>37544</c:v>
                </c:pt>
                <c:pt idx="394">
                  <c:v>37575</c:v>
                </c:pt>
                <c:pt idx="395">
                  <c:v>37605</c:v>
                </c:pt>
                <c:pt idx="396">
                  <c:v>37636</c:v>
                </c:pt>
                <c:pt idx="397">
                  <c:v>37667</c:v>
                </c:pt>
                <c:pt idx="398">
                  <c:v>37695</c:v>
                </c:pt>
                <c:pt idx="399">
                  <c:v>37726</c:v>
                </c:pt>
                <c:pt idx="400">
                  <c:v>37756</c:v>
                </c:pt>
                <c:pt idx="401">
                  <c:v>37787</c:v>
                </c:pt>
                <c:pt idx="402">
                  <c:v>37817</c:v>
                </c:pt>
                <c:pt idx="403">
                  <c:v>37848</c:v>
                </c:pt>
                <c:pt idx="404">
                  <c:v>37879</c:v>
                </c:pt>
                <c:pt idx="405">
                  <c:v>37909</c:v>
                </c:pt>
                <c:pt idx="406">
                  <c:v>37940</c:v>
                </c:pt>
                <c:pt idx="407">
                  <c:v>37970</c:v>
                </c:pt>
                <c:pt idx="408">
                  <c:v>38001</c:v>
                </c:pt>
                <c:pt idx="409">
                  <c:v>38032</c:v>
                </c:pt>
                <c:pt idx="410">
                  <c:v>38061</c:v>
                </c:pt>
                <c:pt idx="411">
                  <c:v>38092</c:v>
                </c:pt>
                <c:pt idx="412">
                  <c:v>38122</c:v>
                </c:pt>
                <c:pt idx="413">
                  <c:v>38153</c:v>
                </c:pt>
                <c:pt idx="414">
                  <c:v>38183</c:v>
                </c:pt>
                <c:pt idx="415">
                  <c:v>38214</c:v>
                </c:pt>
                <c:pt idx="416">
                  <c:v>38245</c:v>
                </c:pt>
                <c:pt idx="417">
                  <c:v>38275</c:v>
                </c:pt>
                <c:pt idx="418">
                  <c:v>38306</c:v>
                </c:pt>
                <c:pt idx="419">
                  <c:v>38336</c:v>
                </c:pt>
                <c:pt idx="420">
                  <c:v>38367</c:v>
                </c:pt>
                <c:pt idx="421">
                  <c:v>38398</c:v>
                </c:pt>
                <c:pt idx="422">
                  <c:v>38426</c:v>
                </c:pt>
                <c:pt idx="423">
                  <c:v>38457</c:v>
                </c:pt>
                <c:pt idx="424">
                  <c:v>38487</c:v>
                </c:pt>
                <c:pt idx="425">
                  <c:v>38518</c:v>
                </c:pt>
                <c:pt idx="426">
                  <c:v>38548</c:v>
                </c:pt>
                <c:pt idx="427">
                  <c:v>38579</c:v>
                </c:pt>
                <c:pt idx="428">
                  <c:v>38610</c:v>
                </c:pt>
                <c:pt idx="429">
                  <c:v>38640</c:v>
                </c:pt>
                <c:pt idx="430">
                  <c:v>38671</c:v>
                </c:pt>
                <c:pt idx="431">
                  <c:v>38701</c:v>
                </c:pt>
                <c:pt idx="432">
                  <c:v>38732</c:v>
                </c:pt>
                <c:pt idx="433">
                  <c:v>38763</c:v>
                </c:pt>
                <c:pt idx="434">
                  <c:v>38791</c:v>
                </c:pt>
                <c:pt idx="435">
                  <c:v>38822</c:v>
                </c:pt>
                <c:pt idx="436">
                  <c:v>38852</c:v>
                </c:pt>
                <c:pt idx="437">
                  <c:v>38883</c:v>
                </c:pt>
                <c:pt idx="438">
                  <c:v>38913</c:v>
                </c:pt>
                <c:pt idx="439">
                  <c:v>38944</c:v>
                </c:pt>
                <c:pt idx="440">
                  <c:v>38975</c:v>
                </c:pt>
                <c:pt idx="441">
                  <c:v>39005</c:v>
                </c:pt>
                <c:pt idx="442">
                  <c:v>39036</c:v>
                </c:pt>
                <c:pt idx="443">
                  <c:v>39066</c:v>
                </c:pt>
                <c:pt idx="444">
                  <c:v>39097</c:v>
                </c:pt>
                <c:pt idx="445">
                  <c:v>39128</c:v>
                </c:pt>
                <c:pt idx="446">
                  <c:v>39156</c:v>
                </c:pt>
                <c:pt idx="447">
                  <c:v>39187</c:v>
                </c:pt>
                <c:pt idx="448">
                  <c:v>39217</c:v>
                </c:pt>
                <c:pt idx="449">
                  <c:v>39248</c:v>
                </c:pt>
                <c:pt idx="450">
                  <c:v>39278</c:v>
                </c:pt>
                <c:pt idx="451">
                  <c:v>39309</c:v>
                </c:pt>
                <c:pt idx="452">
                  <c:v>39340</c:v>
                </c:pt>
                <c:pt idx="453">
                  <c:v>39370</c:v>
                </c:pt>
                <c:pt idx="454">
                  <c:v>39401</c:v>
                </c:pt>
                <c:pt idx="455">
                  <c:v>39431</c:v>
                </c:pt>
                <c:pt idx="456">
                  <c:v>39462</c:v>
                </c:pt>
                <c:pt idx="457">
                  <c:v>39493</c:v>
                </c:pt>
                <c:pt idx="458">
                  <c:v>39522</c:v>
                </c:pt>
                <c:pt idx="459">
                  <c:v>39553</c:v>
                </c:pt>
                <c:pt idx="460">
                  <c:v>39583</c:v>
                </c:pt>
                <c:pt idx="461">
                  <c:v>39614</c:v>
                </c:pt>
                <c:pt idx="462">
                  <c:v>39644</c:v>
                </c:pt>
                <c:pt idx="463">
                  <c:v>39675</c:v>
                </c:pt>
                <c:pt idx="464">
                  <c:v>39706</c:v>
                </c:pt>
                <c:pt idx="465">
                  <c:v>39736</c:v>
                </c:pt>
                <c:pt idx="466">
                  <c:v>39767</c:v>
                </c:pt>
                <c:pt idx="467">
                  <c:v>39797</c:v>
                </c:pt>
                <c:pt idx="468">
                  <c:v>39828</c:v>
                </c:pt>
                <c:pt idx="469">
                  <c:v>39859</c:v>
                </c:pt>
                <c:pt idx="470">
                  <c:v>39887</c:v>
                </c:pt>
                <c:pt idx="471">
                  <c:v>39918</c:v>
                </c:pt>
                <c:pt idx="472">
                  <c:v>39948</c:v>
                </c:pt>
                <c:pt idx="473">
                  <c:v>39979</c:v>
                </c:pt>
                <c:pt idx="474">
                  <c:v>40009</c:v>
                </c:pt>
                <c:pt idx="475">
                  <c:v>40040</c:v>
                </c:pt>
                <c:pt idx="476">
                  <c:v>40071</c:v>
                </c:pt>
                <c:pt idx="477">
                  <c:v>40101</c:v>
                </c:pt>
                <c:pt idx="478">
                  <c:v>40132</c:v>
                </c:pt>
                <c:pt idx="479">
                  <c:v>40162</c:v>
                </c:pt>
                <c:pt idx="480">
                  <c:v>40193</c:v>
                </c:pt>
                <c:pt idx="481">
                  <c:v>40224</c:v>
                </c:pt>
                <c:pt idx="482">
                  <c:v>40252</c:v>
                </c:pt>
                <c:pt idx="483">
                  <c:v>40283</c:v>
                </c:pt>
                <c:pt idx="484">
                  <c:v>40313</c:v>
                </c:pt>
                <c:pt idx="485">
                  <c:v>40344</c:v>
                </c:pt>
                <c:pt idx="486">
                  <c:v>40374</c:v>
                </c:pt>
                <c:pt idx="487">
                  <c:v>40405</c:v>
                </c:pt>
                <c:pt idx="488">
                  <c:v>40436</c:v>
                </c:pt>
                <c:pt idx="489">
                  <c:v>40466</c:v>
                </c:pt>
                <c:pt idx="490">
                  <c:v>40497</c:v>
                </c:pt>
                <c:pt idx="491">
                  <c:v>40527</c:v>
                </c:pt>
                <c:pt idx="492">
                  <c:v>40558</c:v>
                </c:pt>
                <c:pt idx="493">
                  <c:v>40589</c:v>
                </c:pt>
                <c:pt idx="494">
                  <c:v>40617</c:v>
                </c:pt>
                <c:pt idx="495">
                  <c:v>40648</c:v>
                </c:pt>
                <c:pt idx="496">
                  <c:v>40678</c:v>
                </c:pt>
                <c:pt idx="497">
                  <c:v>40709</c:v>
                </c:pt>
                <c:pt idx="498">
                  <c:v>40739</c:v>
                </c:pt>
                <c:pt idx="499">
                  <c:v>40770</c:v>
                </c:pt>
                <c:pt idx="500">
                  <c:v>40801</c:v>
                </c:pt>
                <c:pt idx="501">
                  <c:v>40831</c:v>
                </c:pt>
                <c:pt idx="502">
                  <c:v>40862</c:v>
                </c:pt>
                <c:pt idx="503">
                  <c:v>40892</c:v>
                </c:pt>
                <c:pt idx="504">
                  <c:v>40923</c:v>
                </c:pt>
                <c:pt idx="505">
                  <c:v>40954</c:v>
                </c:pt>
                <c:pt idx="506">
                  <c:v>40983</c:v>
                </c:pt>
                <c:pt idx="507">
                  <c:v>41014</c:v>
                </c:pt>
                <c:pt idx="508">
                  <c:v>41044</c:v>
                </c:pt>
                <c:pt idx="509">
                  <c:v>41075</c:v>
                </c:pt>
                <c:pt idx="510">
                  <c:v>41105</c:v>
                </c:pt>
                <c:pt idx="511">
                  <c:v>41136</c:v>
                </c:pt>
                <c:pt idx="512">
                  <c:v>41167</c:v>
                </c:pt>
                <c:pt idx="513">
                  <c:v>41197</c:v>
                </c:pt>
                <c:pt idx="514">
                  <c:v>41228</c:v>
                </c:pt>
                <c:pt idx="515">
                  <c:v>41258</c:v>
                </c:pt>
                <c:pt idx="516">
                  <c:v>41289</c:v>
                </c:pt>
                <c:pt idx="517">
                  <c:v>41320</c:v>
                </c:pt>
                <c:pt idx="518">
                  <c:v>41348</c:v>
                </c:pt>
                <c:pt idx="519">
                  <c:v>41379</c:v>
                </c:pt>
                <c:pt idx="520">
                  <c:v>41409</c:v>
                </c:pt>
                <c:pt idx="521">
                  <c:v>41440</c:v>
                </c:pt>
                <c:pt idx="522">
                  <c:v>41470</c:v>
                </c:pt>
                <c:pt idx="523">
                  <c:v>41501</c:v>
                </c:pt>
                <c:pt idx="524">
                  <c:v>41532</c:v>
                </c:pt>
                <c:pt idx="525">
                  <c:v>41562</c:v>
                </c:pt>
                <c:pt idx="526">
                  <c:v>41593</c:v>
                </c:pt>
              </c:numCache>
            </c:numRef>
          </c:xVal>
          <c:yVal>
            <c:numRef>
              <c:f>'Data 1'!$Q$604:$Q$1130</c:f>
              <c:numCache>
                <c:formatCode>General</c:formatCode>
                <c:ptCount val="527"/>
                <c:pt idx="432" formatCode="0.00">
                  <c:v>1.2849677419354839</c:v>
                </c:pt>
                <c:pt idx="433" formatCode="0.00">
                  <c:v>1.2913231566820276</c:v>
                </c:pt>
                <c:pt idx="434" formatCode="0.00">
                  <c:v>1.2698498463901653</c:v>
                </c:pt>
                <c:pt idx="435" formatCode="0.00">
                  <c:v>1.2734272657450076</c:v>
                </c:pt>
                <c:pt idx="436" formatCode="0.00">
                  <c:v>1.2807602150537636</c:v>
                </c:pt>
                <c:pt idx="437" formatCode="0.00">
                  <c:v>1.3225369175627242</c:v>
                </c:pt>
                <c:pt idx="438" formatCode="0.00">
                  <c:v>1.2856906810035804</c:v>
                </c:pt>
                <c:pt idx="439" formatCode="0.00">
                  <c:v>1.2827121863799285</c:v>
                </c:pt>
                <c:pt idx="440" formatCode="0.00">
                  <c:v>1.2402566308243728</c:v>
                </c:pt>
                <c:pt idx="441" formatCode="0.00">
                  <c:v>1.2463318996415771</c:v>
                </c:pt>
                <c:pt idx="442" formatCode="0.00">
                  <c:v>1.3303401433691757</c:v>
                </c:pt>
                <c:pt idx="443" formatCode="0.00">
                  <c:v>1.3585458781362065</c:v>
                </c:pt>
                <c:pt idx="444" formatCode="0.00">
                  <c:v>1.4171480286738349</c:v>
                </c:pt>
                <c:pt idx="445" formatCode="0.00">
                  <c:v>1.371416282642085</c:v>
                </c:pt>
                <c:pt idx="446" formatCode="0.00">
                  <c:v>1.3660721966205882</c:v>
                </c:pt>
                <c:pt idx="447" formatCode="0.00">
                  <c:v>1.4038632360470997</c:v>
                </c:pt>
                <c:pt idx="448" formatCode="0.00">
                  <c:v>1.4138770609319</c:v>
                </c:pt>
                <c:pt idx="449" formatCode="0.00">
                  <c:v>1.4634709677419355</c:v>
                </c:pt>
                <c:pt idx="450" formatCode="0.00">
                  <c:v>1.4049164874551914</c:v>
                </c:pt>
                <c:pt idx="451" formatCode="0.00">
                  <c:v>1.4081745519713262</c:v>
                </c:pt>
                <c:pt idx="452" formatCode="0.00">
                  <c:v>1.3974523297491077</c:v>
                </c:pt>
                <c:pt idx="453" formatCode="0.00">
                  <c:v>1.4172910394265232</c:v>
                </c:pt>
                <c:pt idx="454" formatCode="0.00">
                  <c:v>1.3975508960573475</c:v>
                </c:pt>
                <c:pt idx="455" formatCode="0.00">
                  <c:v>1.347023297491035</c:v>
                </c:pt>
                <c:pt idx="456" formatCode="0.00">
                  <c:v>1.4607544802867383</c:v>
                </c:pt>
                <c:pt idx="457" formatCode="0.00">
                  <c:v>1.4625494994438266</c:v>
                </c:pt>
                <c:pt idx="458" formatCode="0.00">
                  <c:v>1.5345387467556544</c:v>
                </c:pt>
                <c:pt idx="459" formatCode="0.00">
                  <c:v>1.4716011123470469</c:v>
                </c:pt>
                <c:pt idx="460" formatCode="0.00">
                  <c:v>1.4431161290322581</c:v>
                </c:pt>
                <c:pt idx="461" formatCode="0.00">
                  <c:v>1.4324767025089598</c:v>
                </c:pt>
                <c:pt idx="462" formatCode="0.00">
                  <c:v>1.4388444444444402</c:v>
                </c:pt>
                <c:pt idx="463" formatCode="0.00">
                  <c:v>1.4748659498207901</c:v>
                </c:pt>
                <c:pt idx="464" formatCode="0.00">
                  <c:v>1.5060992831541153</c:v>
                </c:pt>
                <c:pt idx="465" formatCode="0.00">
                  <c:v>1.5894863799283161</c:v>
                </c:pt>
                <c:pt idx="466" formatCode="0.00">
                  <c:v>1.7002326164874515</c:v>
                </c:pt>
                <c:pt idx="467" formatCode="0.00">
                  <c:v>1.8554774193548387</c:v>
                </c:pt>
                <c:pt idx="468" formatCode="0.00">
                  <c:v>1.7478215053763404</c:v>
                </c:pt>
                <c:pt idx="469" formatCode="0.00">
                  <c:v>1.6910810291858722</c:v>
                </c:pt>
                <c:pt idx="470" formatCode="0.00">
                  <c:v>1.4941778033794162</c:v>
                </c:pt>
                <c:pt idx="471" formatCode="0.00">
                  <c:v>1.5640566564260121</c:v>
                </c:pt>
                <c:pt idx="472" formatCode="0.00">
                  <c:v>1.5233519713261661</c:v>
                </c:pt>
                <c:pt idx="473" formatCode="0.00">
                  <c:v>1.6053992831541144</c:v>
                </c:pt>
                <c:pt idx="474" formatCode="0.00">
                  <c:v>1.6896602150537634</c:v>
                </c:pt>
                <c:pt idx="475" formatCode="0.00">
                  <c:v>1.7980473118279581</c:v>
                </c:pt>
                <c:pt idx="476" formatCode="0.00">
                  <c:v>1.7588695340501792</c:v>
                </c:pt>
                <c:pt idx="477" formatCode="0.00">
                  <c:v>1.6538695340501792</c:v>
                </c:pt>
                <c:pt idx="478" formatCode="0.00">
                  <c:v>1.604083154121869</c:v>
                </c:pt>
                <c:pt idx="479" formatCode="0.00">
                  <c:v>1.6591921146953421</c:v>
                </c:pt>
                <c:pt idx="480" formatCode="0.00">
                  <c:v>1.6208695340501791</c:v>
                </c:pt>
                <c:pt idx="481" formatCode="0.00">
                  <c:v>1.6088306451612902</c:v>
                </c:pt>
                <c:pt idx="482" formatCode="0.00">
                  <c:v>1.6085833333333341</c:v>
                </c:pt>
                <c:pt idx="483" formatCode="0.00">
                  <c:v>1.6039560931899601</c:v>
                </c:pt>
                <c:pt idx="484" formatCode="0.00">
                  <c:v>1.6126308243727649</c:v>
                </c:pt>
                <c:pt idx="485" formatCode="0.00">
                  <c:v>1.632024731182796</c:v>
                </c:pt>
                <c:pt idx="486" formatCode="0.00">
                  <c:v>1.6998455197132667</c:v>
                </c:pt>
                <c:pt idx="487" formatCode="0.00">
                  <c:v>1.6562433691756318</c:v>
                </c:pt>
                <c:pt idx="488" formatCode="0.00">
                  <c:v>1.6194655913978495</c:v>
                </c:pt>
                <c:pt idx="489" formatCode="0.00">
                  <c:v>1.5847666666666667</c:v>
                </c:pt>
                <c:pt idx="490" formatCode="0.00">
                  <c:v>1.6265996415770598</c:v>
                </c:pt>
                <c:pt idx="491" formatCode="0.00">
                  <c:v>1.6517254480286738</c:v>
                </c:pt>
                <c:pt idx="492" formatCode="0.00">
                  <c:v>1.739531899641577</c:v>
                </c:pt>
                <c:pt idx="493" formatCode="0.00">
                  <c:v>1.8772215821812595</c:v>
                </c:pt>
                <c:pt idx="494" formatCode="0.00">
                  <c:v>1.9579742703533018</c:v>
                </c:pt>
                <c:pt idx="495" formatCode="0.00">
                  <c:v>2.0329015104966714</c:v>
                </c:pt>
                <c:pt idx="496" formatCode="0.00">
                  <c:v>1.9356584229390681</c:v>
                </c:pt>
                <c:pt idx="497" formatCode="0.00">
                  <c:v>1.8752021505376344</c:v>
                </c:pt>
                <c:pt idx="498" formatCode="0.00">
                  <c:v>1.8234899641577107</c:v>
                </c:pt>
                <c:pt idx="499" formatCode="0.00">
                  <c:v>1.8636297491039389</c:v>
                </c:pt>
                <c:pt idx="500" formatCode="0.00">
                  <c:v>1.973318637992832</c:v>
                </c:pt>
                <c:pt idx="501" formatCode="0.00">
                  <c:v>1.988824014336918</c:v>
                </c:pt>
                <c:pt idx="502" formatCode="0.00">
                  <c:v>2.0778709677419402</c:v>
                </c:pt>
                <c:pt idx="503" formatCode="0.00">
                  <c:v>2.0820469534050177</c:v>
                </c:pt>
                <c:pt idx="504" formatCode="0.00">
                  <c:v>2.3363265232974908</c:v>
                </c:pt>
                <c:pt idx="505" formatCode="0.00">
                  <c:v>2.5280318872821756</c:v>
                </c:pt>
                <c:pt idx="506" formatCode="0.00">
                  <c:v>2.6466662958843159</c:v>
                </c:pt>
                <c:pt idx="507" formatCode="0.00">
                  <c:v>2.5614379804721294</c:v>
                </c:pt>
                <c:pt idx="508" formatCode="0.00">
                  <c:v>2.5216103942652333</c:v>
                </c:pt>
                <c:pt idx="509" formatCode="0.00">
                  <c:v>2.5881111111111204</c:v>
                </c:pt>
                <c:pt idx="510" formatCode="0.00">
                  <c:v>2.5963824372759827</c:v>
                </c:pt>
                <c:pt idx="511" formatCode="0.00">
                  <c:v>2.5987372759856706</c:v>
                </c:pt>
                <c:pt idx="512" formatCode="0.00">
                  <c:v>2.4839372759856739</c:v>
                </c:pt>
                <c:pt idx="513" formatCode="0.00">
                  <c:v>2.4062706093189963</c:v>
                </c:pt>
                <c:pt idx="514" formatCode="0.00">
                  <c:v>2.3018824372759772</c:v>
                </c:pt>
                <c:pt idx="515" formatCode="0.00">
                  <c:v>2.3683752688172115</c:v>
                </c:pt>
                <c:pt idx="516" formatCode="0.00">
                  <c:v>2.5227301075268813</c:v>
                </c:pt>
                <c:pt idx="517" formatCode="0.00">
                  <c:v>2.7089539170506911</c:v>
                </c:pt>
                <c:pt idx="518" formatCode="0.00">
                  <c:v>2.7059001536098308</c:v>
                </c:pt>
                <c:pt idx="519" formatCode="0.00">
                  <c:v>2.6465184331797125</c:v>
                </c:pt>
                <c:pt idx="520" formatCode="0.00">
                  <c:v>2.4845322580645264</c:v>
                </c:pt>
                <c:pt idx="521" formatCode="0.00">
                  <c:v>2.4291598566308243</c:v>
                </c:pt>
                <c:pt idx="522" formatCode="0.00">
                  <c:v>2.4658749103942577</c:v>
                </c:pt>
                <c:pt idx="523" formatCode="0.00">
                  <c:v>2.5484017921147002</c:v>
                </c:pt>
                <c:pt idx="524" formatCode="0.00">
                  <c:v>2.6036573476702589</c:v>
                </c:pt>
                <c:pt idx="525" formatCode="0.00">
                  <c:v>2.5995713261648743</c:v>
                </c:pt>
                <c:pt idx="526" formatCode="0.00">
                  <c:v>2.5736623655913982</c:v>
                </c:pt>
              </c:numCache>
            </c:numRef>
          </c:yVal>
          <c:smooth val="0"/>
        </c:ser>
        <c:ser>
          <c:idx val="2"/>
          <c:order val="3"/>
          <c:tx>
            <c:v>U.S. Waterborn Imports</c:v>
          </c:tx>
          <c:marker>
            <c:symbol val="none"/>
          </c:marker>
          <c:xVal>
            <c:numRef>
              <c:f>'Data 1'!$A$604:$A$1130</c:f>
              <c:numCache>
                <c:formatCode>mmm\-yyyy</c:formatCode>
                <c:ptCount val="527"/>
                <c:pt idx="0">
                  <c:v>25583</c:v>
                </c:pt>
                <c:pt idx="1">
                  <c:v>25614</c:v>
                </c:pt>
                <c:pt idx="2">
                  <c:v>25642</c:v>
                </c:pt>
                <c:pt idx="3">
                  <c:v>25673</c:v>
                </c:pt>
                <c:pt idx="4">
                  <c:v>25703</c:v>
                </c:pt>
                <c:pt idx="5">
                  <c:v>25734</c:v>
                </c:pt>
                <c:pt idx="6">
                  <c:v>25764</c:v>
                </c:pt>
                <c:pt idx="7">
                  <c:v>25795</c:v>
                </c:pt>
                <c:pt idx="8">
                  <c:v>25826</c:v>
                </c:pt>
                <c:pt idx="9">
                  <c:v>25856</c:v>
                </c:pt>
                <c:pt idx="10">
                  <c:v>25887</c:v>
                </c:pt>
                <c:pt idx="11">
                  <c:v>25917</c:v>
                </c:pt>
                <c:pt idx="12">
                  <c:v>25948</c:v>
                </c:pt>
                <c:pt idx="13">
                  <c:v>25979</c:v>
                </c:pt>
                <c:pt idx="14">
                  <c:v>26007</c:v>
                </c:pt>
                <c:pt idx="15">
                  <c:v>26038</c:v>
                </c:pt>
                <c:pt idx="16">
                  <c:v>26068</c:v>
                </c:pt>
                <c:pt idx="17">
                  <c:v>26099</c:v>
                </c:pt>
                <c:pt idx="18">
                  <c:v>26129</c:v>
                </c:pt>
                <c:pt idx="19">
                  <c:v>26160</c:v>
                </c:pt>
                <c:pt idx="20">
                  <c:v>26191</c:v>
                </c:pt>
                <c:pt idx="21">
                  <c:v>26221</c:v>
                </c:pt>
                <c:pt idx="22">
                  <c:v>26252</c:v>
                </c:pt>
                <c:pt idx="23">
                  <c:v>26282</c:v>
                </c:pt>
                <c:pt idx="24">
                  <c:v>26313</c:v>
                </c:pt>
                <c:pt idx="25">
                  <c:v>26344</c:v>
                </c:pt>
                <c:pt idx="26">
                  <c:v>26373</c:v>
                </c:pt>
                <c:pt idx="27">
                  <c:v>26404</c:v>
                </c:pt>
                <c:pt idx="28">
                  <c:v>26434</c:v>
                </c:pt>
                <c:pt idx="29">
                  <c:v>26465</c:v>
                </c:pt>
                <c:pt idx="30">
                  <c:v>26495</c:v>
                </c:pt>
                <c:pt idx="31">
                  <c:v>26526</c:v>
                </c:pt>
                <c:pt idx="32">
                  <c:v>26557</c:v>
                </c:pt>
                <c:pt idx="33">
                  <c:v>26587</c:v>
                </c:pt>
                <c:pt idx="34">
                  <c:v>26618</c:v>
                </c:pt>
                <c:pt idx="35">
                  <c:v>26648</c:v>
                </c:pt>
                <c:pt idx="36">
                  <c:v>26679</c:v>
                </c:pt>
                <c:pt idx="37">
                  <c:v>26710</c:v>
                </c:pt>
                <c:pt idx="38">
                  <c:v>26738</c:v>
                </c:pt>
                <c:pt idx="39">
                  <c:v>26769</c:v>
                </c:pt>
                <c:pt idx="40">
                  <c:v>26799</c:v>
                </c:pt>
                <c:pt idx="41">
                  <c:v>26830</c:v>
                </c:pt>
                <c:pt idx="42">
                  <c:v>26860</c:v>
                </c:pt>
                <c:pt idx="43">
                  <c:v>26891</c:v>
                </c:pt>
                <c:pt idx="44">
                  <c:v>26922</c:v>
                </c:pt>
                <c:pt idx="45">
                  <c:v>26952</c:v>
                </c:pt>
                <c:pt idx="46">
                  <c:v>26983</c:v>
                </c:pt>
                <c:pt idx="47">
                  <c:v>27013</c:v>
                </c:pt>
                <c:pt idx="48">
                  <c:v>27044</c:v>
                </c:pt>
                <c:pt idx="49">
                  <c:v>27075</c:v>
                </c:pt>
                <c:pt idx="50">
                  <c:v>27103</c:v>
                </c:pt>
                <c:pt idx="51">
                  <c:v>27134</c:v>
                </c:pt>
                <c:pt idx="52">
                  <c:v>27164</c:v>
                </c:pt>
                <c:pt idx="53">
                  <c:v>27195</c:v>
                </c:pt>
                <c:pt idx="54">
                  <c:v>27225</c:v>
                </c:pt>
                <c:pt idx="55">
                  <c:v>27256</c:v>
                </c:pt>
                <c:pt idx="56">
                  <c:v>27287</c:v>
                </c:pt>
                <c:pt idx="57">
                  <c:v>27317</c:v>
                </c:pt>
                <c:pt idx="58">
                  <c:v>27348</c:v>
                </c:pt>
                <c:pt idx="59">
                  <c:v>27378</c:v>
                </c:pt>
                <c:pt idx="60">
                  <c:v>27409</c:v>
                </c:pt>
                <c:pt idx="61">
                  <c:v>27440</c:v>
                </c:pt>
                <c:pt idx="62">
                  <c:v>27468</c:v>
                </c:pt>
                <c:pt idx="63">
                  <c:v>27499</c:v>
                </c:pt>
                <c:pt idx="64">
                  <c:v>27529</c:v>
                </c:pt>
                <c:pt idx="65">
                  <c:v>27560</c:v>
                </c:pt>
                <c:pt idx="66">
                  <c:v>27590</c:v>
                </c:pt>
                <c:pt idx="67">
                  <c:v>27621</c:v>
                </c:pt>
                <c:pt idx="68">
                  <c:v>27652</c:v>
                </c:pt>
                <c:pt idx="69">
                  <c:v>27682</c:v>
                </c:pt>
                <c:pt idx="70">
                  <c:v>27713</c:v>
                </c:pt>
                <c:pt idx="71">
                  <c:v>27743</c:v>
                </c:pt>
                <c:pt idx="72">
                  <c:v>27774</c:v>
                </c:pt>
                <c:pt idx="73">
                  <c:v>27805</c:v>
                </c:pt>
                <c:pt idx="74">
                  <c:v>27834</c:v>
                </c:pt>
                <c:pt idx="75">
                  <c:v>27865</c:v>
                </c:pt>
                <c:pt idx="76">
                  <c:v>27895</c:v>
                </c:pt>
                <c:pt idx="77">
                  <c:v>27926</c:v>
                </c:pt>
                <c:pt idx="78">
                  <c:v>27956</c:v>
                </c:pt>
                <c:pt idx="79">
                  <c:v>27987</c:v>
                </c:pt>
                <c:pt idx="80">
                  <c:v>28018</c:v>
                </c:pt>
                <c:pt idx="81">
                  <c:v>28048</c:v>
                </c:pt>
                <c:pt idx="82">
                  <c:v>28079</c:v>
                </c:pt>
                <c:pt idx="83">
                  <c:v>28109</c:v>
                </c:pt>
                <c:pt idx="84">
                  <c:v>28140</c:v>
                </c:pt>
                <c:pt idx="85">
                  <c:v>28171</c:v>
                </c:pt>
                <c:pt idx="86">
                  <c:v>28199</c:v>
                </c:pt>
                <c:pt idx="87">
                  <c:v>28230</c:v>
                </c:pt>
                <c:pt idx="88">
                  <c:v>28260</c:v>
                </c:pt>
                <c:pt idx="89">
                  <c:v>28291</c:v>
                </c:pt>
                <c:pt idx="90">
                  <c:v>28321</c:v>
                </c:pt>
                <c:pt idx="91">
                  <c:v>28352</c:v>
                </c:pt>
                <c:pt idx="92">
                  <c:v>28383</c:v>
                </c:pt>
                <c:pt idx="93">
                  <c:v>28413</c:v>
                </c:pt>
                <c:pt idx="94">
                  <c:v>28444</c:v>
                </c:pt>
                <c:pt idx="95">
                  <c:v>28474</c:v>
                </c:pt>
                <c:pt idx="96">
                  <c:v>28505</c:v>
                </c:pt>
                <c:pt idx="97">
                  <c:v>28536</c:v>
                </c:pt>
                <c:pt idx="98">
                  <c:v>28564</c:v>
                </c:pt>
                <c:pt idx="99">
                  <c:v>28595</c:v>
                </c:pt>
                <c:pt idx="100">
                  <c:v>28625</c:v>
                </c:pt>
                <c:pt idx="101">
                  <c:v>28656</c:v>
                </c:pt>
                <c:pt idx="102">
                  <c:v>28686</c:v>
                </c:pt>
                <c:pt idx="103">
                  <c:v>28717</c:v>
                </c:pt>
                <c:pt idx="104">
                  <c:v>28748</c:v>
                </c:pt>
                <c:pt idx="105">
                  <c:v>28778</c:v>
                </c:pt>
                <c:pt idx="106">
                  <c:v>28809</c:v>
                </c:pt>
                <c:pt idx="107">
                  <c:v>28839</c:v>
                </c:pt>
                <c:pt idx="108">
                  <c:v>28870</c:v>
                </c:pt>
                <c:pt idx="109">
                  <c:v>28901</c:v>
                </c:pt>
                <c:pt idx="110">
                  <c:v>28929</c:v>
                </c:pt>
                <c:pt idx="111">
                  <c:v>28960</c:v>
                </c:pt>
                <c:pt idx="112">
                  <c:v>28990</c:v>
                </c:pt>
                <c:pt idx="113">
                  <c:v>29021</c:v>
                </c:pt>
                <c:pt idx="114">
                  <c:v>29051</c:v>
                </c:pt>
                <c:pt idx="115">
                  <c:v>29082</c:v>
                </c:pt>
                <c:pt idx="116">
                  <c:v>29113</c:v>
                </c:pt>
                <c:pt idx="117">
                  <c:v>29143</c:v>
                </c:pt>
                <c:pt idx="118">
                  <c:v>29174</c:v>
                </c:pt>
                <c:pt idx="119">
                  <c:v>29204</c:v>
                </c:pt>
                <c:pt idx="120">
                  <c:v>29235</c:v>
                </c:pt>
                <c:pt idx="121">
                  <c:v>29266</c:v>
                </c:pt>
                <c:pt idx="122">
                  <c:v>29295</c:v>
                </c:pt>
                <c:pt idx="123">
                  <c:v>29326</c:v>
                </c:pt>
                <c:pt idx="124">
                  <c:v>29356</c:v>
                </c:pt>
                <c:pt idx="125">
                  <c:v>29387</c:v>
                </c:pt>
                <c:pt idx="126">
                  <c:v>29417</c:v>
                </c:pt>
                <c:pt idx="127">
                  <c:v>29448</c:v>
                </c:pt>
                <c:pt idx="128">
                  <c:v>29479</c:v>
                </c:pt>
                <c:pt idx="129">
                  <c:v>29509</c:v>
                </c:pt>
                <c:pt idx="130">
                  <c:v>29540</c:v>
                </c:pt>
                <c:pt idx="131">
                  <c:v>29570</c:v>
                </c:pt>
                <c:pt idx="132">
                  <c:v>29601</c:v>
                </c:pt>
                <c:pt idx="133">
                  <c:v>29632</c:v>
                </c:pt>
                <c:pt idx="134">
                  <c:v>29660</c:v>
                </c:pt>
                <c:pt idx="135">
                  <c:v>29691</c:v>
                </c:pt>
                <c:pt idx="136">
                  <c:v>29721</c:v>
                </c:pt>
                <c:pt idx="137">
                  <c:v>29752</c:v>
                </c:pt>
                <c:pt idx="138">
                  <c:v>29782</c:v>
                </c:pt>
                <c:pt idx="139">
                  <c:v>29813</c:v>
                </c:pt>
                <c:pt idx="140">
                  <c:v>29844</c:v>
                </c:pt>
                <c:pt idx="141">
                  <c:v>29874</c:v>
                </c:pt>
                <c:pt idx="142">
                  <c:v>29905</c:v>
                </c:pt>
                <c:pt idx="143">
                  <c:v>29935</c:v>
                </c:pt>
                <c:pt idx="144">
                  <c:v>29966</c:v>
                </c:pt>
                <c:pt idx="145">
                  <c:v>29997</c:v>
                </c:pt>
                <c:pt idx="146">
                  <c:v>30025</c:v>
                </c:pt>
                <c:pt idx="147">
                  <c:v>30056</c:v>
                </c:pt>
                <c:pt idx="148">
                  <c:v>30086</c:v>
                </c:pt>
                <c:pt idx="149">
                  <c:v>30117</c:v>
                </c:pt>
                <c:pt idx="150">
                  <c:v>30147</c:v>
                </c:pt>
                <c:pt idx="151">
                  <c:v>30178</c:v>
                </c:pt>
                <c:pt idx="152">
                  <c:v>30209</c:v>
                </c:pt>
                <c:pt idx="153">
                  <c:v>30239</c:v>
                </c:pt>
                <c:pt idx="154">
                  <c:v>30270</c:v>
                </c:pt>
                <c:pt idx="155">
                  <c:v>30300</c:v>
                </c:pt>
                <c:pt idx="156">
                  <c:v>30331</c:v>
                </c:pt>
                <c:pt idx="157">
                  <c:v>30362</c:v>
                </c:pt>
                <c:pt idx="158">
                  <c:v>30390</c:v>
                </c:pt>
                <c:pt idx="159">
                  <c:v>30421</c:v>
                </c:pt>
                <c:pt idx="160">
                  <c:v>30451</c:v>
                </c:pt>
                <c:pt idx="161">
                  <c:v>30482</c:v>
                </c:pt>
                <c:pt idx="162">
                  <c:v>30512</c:v>
                </c:pt>
                <c:pt idx="163">
                  <c:v>30543</c:v>
                </c:pt>
                <c:pt idx="164">
                  <c:v>30574</c:v>
                </c:pt>
                <c:pt idx="165">
                  <c:v>30604</c:v>
                </c:pt>
                <c:pt idx="166">
                  <c:v>30635</c:v>
                </c:pt>
                <c:pt idx="167">
                  <c:v>30665</c:v>
                </c:pt>
                <c:pt idx="168">
                  <c:v>30696</c:v>
                </c:pt>
                <c:pt idx="169">
                  <c:v>30727</c:v>
                </c:pt>
                <c:pt idx="170">
                  <c:v>30756</c:v>
                </c:pt>
                <c:pt idx="171">
                  <c:v>30787</c:v>
                </c:pt>
                <c:pt idx="172">
                  <c:v>30817</c:v>
                </c:pt>
                <c:pt idx="173">
                  <c:v>30848</c:v>
                </c:pt>
                <c:pt idx="174">
                  <c:v>30878</c:v>
                </c:pt>
                <c:pt idx="175">
                  <c:v>30909</c:v>
                </c:pt>
                <c:pt idx="176">
                  <c:v>30940</c:v>
                </c:pt>
                <c:pt idx="177">
                  <c:v>30970</c:v>
                </c:pt>
                <c:pt idx="178">
                  <c:v>31001</c:v>
                </c:pt>
                <c:pt idx="179">
                  <c:v>31031</c:v>
                </c:pt>
                <c:pt idx="180">
                  <c:v>31062</c:v>
                </c:pt>
                <c:pt idx="181">
                  <c:v>31093</c:v>
                </c:pt>
                <c:pt idx="182">
                  <c:v>31121</c:v>
                </c:pt>
                <c:pt idx="183">
                  <c:v>31152</c:v>
                </c:pt>
                <c:pt idx="184">
                  <c:v>31182</c:v>
                </c:pt>
                <c:pt idx="185">
                  <c:v>31213</c:v>
                </c:pt>
                <c:pt idx="186">
                  <c:v>31243</c:v>
                </c:pt>
                <c:pt idx="187">
                  <c:v>31274</c:v>
                </c:pt>
                <c:pt idx="188">
                  <c:v>31305</c:v>
                </c:pt>
                <c:pt idx="189">
                  <c:v>31335</c:v>
                </c:pt>
                <c:pt idx="190">
                  <c:v>31366</c:v>
                </c:pt>
                <c:pt idx="191">
                  <c:v>31396</c:v>
                </c:pt>
                <c:pt idx="192">
                  <c:v>31427</c:v>
                </c:pt>
                <c:pt idx="193">
                  <c:v>31458</c:v>
                </c:pt>
                <c:pt idx="194">
                  <c:v>31486</c:v>
                </c:pt>
                <c:pt idx="195">
                  <c:v>31517</c:v>
                </c:pt>
                <c:pt idx="196">
                  <c:v>31547</c:v>
                </c:pt>
                <c:pt idx="197">
                  <c:v>31578</c:v>
                </c:pt>
                <c:pt idx="198">
                  <c:v>31608</c:v>
                </c:pt>
                <c:pt idx="199">
                  <c:v>31639</c:v>
                </c:pt>
                <c:pt idx="200">
                  <c:v>31670</c:v>
                </c:pt>
                <c:pt idx="201">
                  <c:v>31700</c:v>
                </c:pt>
                <c:pt idx="202">
                  <c:v>31731</c:v>
                </c:pt>
                <c:pt idx="203">
                  <c:v>31761</c:v>
                </c:pt>
                <c:pt idx="204">
                  <c:v>31792</c:v>
                </c:pt>
                <c:pt idx="205">
                  <c:v>31823</c:v>
                </c:pt>
                <c:pt idx="206">
                  <c:v>31851</c:v>
                </c:pt>
                <c:pt idx="207">
                  <c:v>31882</c:v>
                </c:pt>
                <c:pt idx="208">
                  <c:v>31912</c:v>
                </c:pt>
                <c:pt idx="209">
                  <c:v>31943</c:v>
                </c:pt>
                <c:pt idx="210">
                  <c:v>31973</c:v>
                </c:pt>
                <c:pt idx="211">
                  <c:v>32004</c:v>
                </c:pt>
                <c:pt idx="212">
                  <c:v>32035</c:v>
                </c:pt>
                <c:pt idx="213">
                  <c:v>32065</c:v>
                </c:pt>
                <c:pt idx="214">
                  <c:v>32096</c:v>
                </c:pt>
                <c:pt idx="215">
                  <c:v>32126</c:v>
                </c:pt>
                <c:pt idx="216">
                  <c:v>32157</c:v>
                </c:pt>
                <c:pt idx="217">
                  <c:v>32188</c:v>
                </c:pt>
                <c:pt idx="218">
                  <c:v>32217</c:v>
                </c:pt>
                <c:pt idx="219">
                  <c:v>32248</c:v>
                </c:pt>
                <c:pt idx="220">
                  <c:v>32278</c:v>
                </c:pt>
                <c:pt idx="221">
                  <c:v>32309</c:v>
                </c:pt>
                <c:pt idx="222">
                  <c:v>32339</c:v>
                </c:pt>
                <c:pt idx="223">
                  <c:v>32370</c:v>
                </c:pt>
                <c:pt idx="224">
                  <c:v>32401</c:v>
                </c:pt>
                <c:pt idx="225">
                  <c:v>32431</c:v>
                </c:pt>
                <c:pt idx="226">
                  <c:v>32462</c:v>
                </c:pt>
                <c:pt idx="227">
                  <c:v>32492</c:v>
                </c:pt>
                <c:pt idx="228">
                  <c:v>32523</c:v>
                </c:pt>
                <c:pt idx="229">
                  <c:v>32554</c:v>
                </c:pt>
                <c:pt idx="230">
                  <c:v>32582</c:v>
                </c:pt>
                <c:pt idx="231">
                  <c:v>32613</c:v>
                </c:pt>
                <c:pt idx="232">
                  <c:v>32643</c:v>
                </c:pt>
                <c:pt idx="233">
                  <c:v>32674</c:v>
                </c:pt>
                <c:pt idx="234">
                  <c:v>32704</c:v>
                </c:pt>
                <c:pt idx="235">
                  <c:v>32735</c:v>
                </c:pt>
                <c:pt idx="236">
                  <c:v>32766</c:v>
                </c:pt>
                <c:pt idx="237">
                  <c:v>32796</c:v>
                </c:pt>
                <c:pt idx="238">
                  <c:v>32827</c:v>
                </c:pt>
                <c:pt idx="239">
                  <c:v>32857</c:v>
                </c:pt>
                <c:pt idx="240">
                  <c:v>32888</c:v>
                </c:pt>
                <c:pt idx="241">
                  <c:v>32919</c:v>
                </c:pt>
                <c:pt idx="242">
                  <c:v>32947</c:v>
                </c:pt>
                <c:pt idx="243">
                  <c:v>32978</c:v>
                </c:pt>
                <c:pt idx="244">
                  <c:v>33008</c:v>
                </c:pt>
                <c:pt idx="245">
                  <c:v>33039</c:v>
                </c:pt>
                <c:pt idx="246">
                  <c:v>33069</c:v>
                </c:pt>
                <c:pt idx="247">
                  <c:v>33100</c:v>
                </c:pt>
                <c:pt idx="248">
                  <c:v>33131</c:v>
                </c:pt>
                <c:pt idx="249">
                  <c:v>33161</c:v>
                </c:pt>
                <c:pt idx="250">
                  <c:v>33192</c:v>
                </c:pt>
                <c:pt idx="251">
                  <c:v>33222</c:v>
                </c:pt>
                <c:pt idx="252">
                  <c:v>33253</c:v>
                </c:pt>
                <c:pt idx="253">
                  <c:v>33284</c:v>
                </c:pt>
                <c:pt idx="254">
                  <c:v>33312</c:v>
                </c:pt>
                <c:pt idx="255">
                  <c:v>33343</c:v>
                </c:pt>
                <c:pt idx="256">
                  <c:v>33373</c:v>
                </c:pt>
                <c:pt idx="257">
                  <c:v>33404</c:v>
                </c:pt>
                <c:pt idx="258">
                  <c:v>33434</c:v>
                </c:pt>
                <c:pt idx="259">
                  <c:v>33465</c:v>
                </c:pt>
                <c:pt idx="260">
                  <c:v>33496</c:v>
                </c:pt>
                <c:pt idx="261">
                  <c:v>33526</c:v>
                </c:pt>
                <c:pt idx="262">
                  <c:v>33557</c:v>
                </c:pt>
                <c:pt idx="263">
                  <c:v>33587</c:v>
                </c:pt>
                <c:pt idx="264">
                  <c:v>33618</c:v>
                </c:pt>
                <c:pt idx="265">
                  <c:v>33649</c:v>
                </c:pt>
                <c:pt idx="266">
                  <c:v>33678</c:v>
                </c:pt>
                <c:pt idx="267">
                  <c:v>33709</c:v>
                </c:pt>
                <c:pt idx="268">
                  <c:v>33739</c:v>
                </c:pt>
                <c:pt idx="269">
                  <c:v>33770</c:v>
                </c:pt>
                <c:pt idx="270">
                  <c:v>33800</c:v>
                </c:pt>
                <c:pt idx="271">
                  <c:v>33831</c:v>
                </c:pt>
                <c:pt idx="272">
                  <c:v>33862</c:v>
                </c:pt>
                <c:pt idx="273">
                  <c:v>33892</c:v>
                </c:pt>
                <c:pt idx="274">
                  <c:v>33923</c:v>
                </c:pt>
                <c:pt idx="275">
                  <c:v>33953</c:v>
                </c:pt>
                <c:pt idx="276">
                  <c:v>33984</c:v>
                </c:pt>
                <c:pt idx="277">
                  <c:v>34015</c:v>
                </c:pt>
                <c:pt idx="278">
                  <c:v>34043</c:v>
                </c:pt>
                <c:pt idx="279">
                  <c:v>34074</c:v>
                </c:pt>
                <c:pt idx="280">
                  <c:v>34104</c:v>
                </c:pt>
                <c:pt idx="281">
                  <c:v>34135</c:v>
                </c:pt>
                <c:pt idx="282">
                  <c:v>34165</c:v>
                </c:pt>
                <c:pt idx="283">
                  <c:v>34196</c:v>
                </c:pt>
                <c:pt idx="284">
                  <c:v>34227</c:v>
                </c:pt>
                <c:pt idx="285">
                  <c:v>34257</c:v>
                </c:pt>
                <c:pt idx="286">
                  <c:v>34288</c:v>
                </c:pt>
                <c:pt idx="287">
                  <c:v>34318</c:v>
                </c:pt>
                <c:pt idx="288">
                  <c:v>34349</c:v>
                </c:pt>
                <c:pt idx="289">
                  <c:v>34380</c:v>
                </c:pt>
                <c:pt idx="290">
                  <c:v>34408</c:v>
                </c:pt>
                <c:pt idx="291">
                  <c:v>34439</c:v>
                </c:pt>
                <c:pt idx="292">
                  <c:v>34469</c:v>
                </c:pt>
                <c:pt idx="293">
                  <c:v>34500</c:v>
                </c:pt>
                <c:pt idx="294">
                  <c:v>34530</c:v>
                </c:pt>
                <c:pt idx="295">
                  <c:v>34561</c:v>
                </c:pt>
                <c:pt idx="296">
                  <c:v>34592</c:v>
                </c:pt>
                <c:pt idx="297">
                  <c:v>34622</c:v>
                </c:pt>
                <c:pt idx="298">
                  <c:v>34653</c:v>
                </c:pt>
                <c:pt idx="299">
                  <c:v>34683</c:v>
                </c:pt>
                <c:pt idx="300">
                  <c:v>34714</c:v>
                </c:pt>
                <c:pt idx="301">
                  <c:v>34745</c:v>
                </c:pt>
                <c:pt idx="302">
                  <c:v>34773</c:v>
                </c:pt>
                <c:pt idx="303">
                  <c:v>34804</c:v>
                </c:pt>
                <c:pt idx="304">
                  <c:v>34834</c:v>
                </c:pt>
                <c:pt idx="305">
                  <c:v>34865</c:v>
                </c:pt>
                <c:pt idx="306">
                  <c:v>34895</c:v>
                </c:pt>
                <c:pt idx="307">
                  <c:v>34926</c:v>
                </c:pt>
                <c:pt idx="308">
                  <c:v>34957</c:v>
                </c:pt>
                <c:pt idx="309">
                  <c:v>34987</c:v>
                </c:pt>
                <c:pt idx="310">
                  <c:v>35018</c:v>
                </c:pt>
                <c:pt idx="311">
                  <c:v>35048</c:v>
                </c:pt>
                <c:pt idx="312">
                  <c:v>35079</c:v>
                </c:pt>
                <c:pt idx="313">
                  <c:v>35110</c:v>
                </c:pt>
                <c:pt idx="314">
                  <c:v>35139</c:v>
                </c:pt>
                <c:pt idx="315">
                  <c:v>35170</c:v>
                </c:pt>
                <c:pt idx="316">
                  <c:v>35200</c:v>
                </c:pt>
                <c:pt idx="317">
                  <c:v>35231</c:v>
                </c:pt>
                <c:pt idx="318">
                  <c:v>35261</c:v>
                </c:pt>
                <c:pt idx="319">
                  <c:v>35292</c:v>
                </c:pt>
                <c:pt idx="320">
                  <c:v>35323</c:v>
                </c:pt>
                <c:pt idx="321">
                  <c:v>35353</c:v>
                </c:pt>
                <c:pt idx="322">
                  <c:v>35384</c:v>
                </c:pt>
                <c:pt idx="323">
                  <c:v>35414</c:v>
                </c:pt>
                <c:pt idx="324">
                  <c:v>35445</c:v>
                </c:pt>
                <c:pt idx="325">
                  <c:v>35476</c:v>
                </c:pt>
                <c:pt idx="326">
                  <c:v>35504</c:v>
                </c:pt>
                <c:pt idx="327">
                  <c:v>35535</c:v>
                </c:pt>
                <c:pt idx="328">
                  <c:v>35565</c:v>
                </c:pt>
                <c:pt idx="329">
                  <c:v>35596</c:v>
                </c:pt>
                <c:pt idx="330">
                  <c:v>35626</c:v>
                </c:pt>
                <c:pt idx="331">
                  <c:v>35657</c:v>
                </c:pt>
                <c:pt idx="332">
                  <c:v>35688</c:v>
                </c:pt>
                <c:pt idx="333">
                  <c:v>35718</c:v>
                </c:pt>
                <c:pt idx="334">
                  <c:v>35749</c:v>
                </c:pt>
                <c:pt idx="335">
                  <c:v>35779</c:v>
                </c:pt>
                <c:pt idx="336">
                  <c:v>35810</c:v>
                </c:pt>
                <c:pt idx="337">
                  <c:v>35841</c:v>
                </c:pt>
                <c:pt idx="338">
                  <c:v>35869</c:v>
                </c:pt>
                <c:pt idx="339">
                  <c:v>35900</c:v>
                </c:pt>
                <c:pt idx="340">
                  <c:v>35930</c:v>
                </c:pt>
                <c:pt idx="341">
                  <c:v>35961</c:v>
                </c:pt>
                <c:pt idx="342">
                  <c:v>35991</c:v>
                </c:pt>
                <c:pt idx="343">
                  <c:v>36022</c:v>
                </c:pt>
                <c:pt idx="344">
                  <c:v>36053</c:v>
                </c:pt>
                <c:pt idx="345">
                  <c:v>36083</c:v>
                </c:pt>
                <c:pt idx="346">
                  <c:v>36114</c:v>
                </c:pt>
                <c:pt idx="347">
                  <c:v>36144</c:v>
                </c:pt>
                <c:pt idx="348">
                  <c:v>36175</c:v>
                </c:pt>
                <c:pt idx="349">
                  <c:v>36206</c:v>
                </c:pt>
                <c:pt idx="350">
                  <c:v>36234</c:v>
                </c:pt>
                <c:pt idx="351">
                  <c:v>36265</c:v>
                </c:pt>
                <c:pt idx="352">
                  <c:v>36295</c:v>
                </c:pt>
                <c:pt idx="353">
                  <c:v>36326</c:v>
                </c:pt>
                <c:pt idx="354">
                  <c:v>36356</c:v>
                </c:pt>
                <c:pt idx="355">
                  <c:v>36387</c:v>
                </c:pt>
                <c:pt idx="356">
                  <c:v>36418</c:v>
                </c:pt>
                <c:pt idx="357">
                  <c:v>36448</c:v>
                </c:pt>
                <c:pt idx="358">
                  <c:v>36479</c:v>
                </c:pt>
                <c:pt idx="359">
                  <c:v>36509</c:v>
                </c:pt>
                <c:pt idx="360">
                  <c:v>36540</c:v>
                </c:pt>
                <c:pt idx="361">
                  <c:v>36571</c:v>
                </c:pt>
                <c:pt idx="362">
                  <c:v>36600</c:v>
                </c:pt>
                <c:pt idx="363">
                  <c:v>36631</c:v>
                </c:pt>
                <c:pt idx="364">
                  <c:v>36661</c:v>
                </c:pt>
                <c:pt idx="365">
                  <c:v>36692</c:v>
                </c:pt>
                <c:pt idx="366">
                  <c:v>36722</c:v>
                </c:pt>
                <c:pt idx="367">
                  <c:v>36753</c:v>
                </c:pt>
                <c:pt idx="368">
                  <c:v>36784</c:v>
                </c:pt>
                <c:pt idx="369">
                  <c:v>36814</c:v>
                </c:pt>
                <c:pt idx="370">
                  <c:v>36845</c:v>
                </c:pt>
                <c:pt idx="371">
                  <c:v>36875</c:v>
                </c:pt>
                <c:pt idx="372">
                  <c:v>36906</c:v>
                </c:pt>
                <c:pt idx="373">
                  <c:v>36937</c:v>
                </c:pt>
                <c:pt idx="374">
                  <c:v>36965</c:v>
                </c:pt>
                <c:pt idx="375">
                  <c:v>36996</c:v>
                </c:pt>
                <c:pt idx="376">
                  <c:v>37026</c:v>
                </c:pt>
                <c:pt idx="377">
                  <c:v>37057</c:v>
                </c:pt>
                <c:pt idx="378">
                  <c:v>37087</c:v>
                </c:pt>
                <c:pt idx="379">
                  <c:v>37118</c:v>
                </c:pt>
                <c:pt idx="380">
                  <c:v>37149</c:v>
                </c:pt>
                <c:pt idx="381">
                  <c:v>37179</c:v>
                </c:pt>
                <c:pt idx="382">
                  <c:v>37210</c:v>
                </c:pt>
                <c:pt idx="383">
                  <c:v>37240</c:v>
                </c:pt>
                <c:pt idx="384">
                  <c:v>37271</c:v>
                </c:pt>
                <c:pt idx="385">
                  <c:v>37302</c:v>
                </c:pt>
                <c:pt idx="386">
                  <c:v>37330</c:v>
                </c:pt>
                <c:pt idx="387">
                  <c:v>37361</c:v>
                </c:pt>
                <c:pt idx="388">
                  <c:v>37391</c:v>
                </c:pt>
                <c:pt idx="389">
                  <c:v>37422</c:v>
                </c:pt>
                <c:pt idx="390">
                  <c:v>37452</c:v>
                </c:pt>
                <c:pt idx="391">
                  <c:v>37483</c:v>
                </c:pt>
                <c:pt idx="392">
                  <c:v>37514</c:v>
                </c:pt>
                <c:pt idx="393">
                  <c:v>37544</c:v>
                </c:pt>
                <c:pt idx="394">
                  <c:v>37575</c:v>
                </c:pt>
                <c:pt idx="395">
                  <c:v>37605</c:v>
                </c:pt>
                <c:pt idx="396">
                  <c:v>37636</c:v>
                </c:pt>
                <c:pt idx="397">
                  <c:v>37667</c:v>
                </c:pt>
                <c:pt idx="398">
                  <c:v>37695</c:v>
                </c:pt>
                <c:pt idx="399">
                  <c:v>37726</c:v>
                </c:pt>
                <c:pt idx="400">
                  <c:v>37756</c:v>
                </c:pt>
                <c:pt idx="401">
                  <c:v>37787</c:v>
                </c:pt>
                <c:pt idx="402">
                  <c:v>37817</c:v>
                </c:pt>
                <c:pt idx="403">
                  <c:v>37848</c:v>
                </c:pt>
                <c:pt idx="404">
                  <c:v>37879</c:v>
                </c:pt>
                <c:pt idx="405">
                  <c:v>37909</c:v>
                </c:pt>
                <c:pt idx="406">
                  <c:v>37940</c:v>
                </c:pt>
                <c:pt idx="407">
                  <c:v>37970</c:v>
                </c:pt>
                <c:pt idx="408">
                  <c:v>38001</c:v>
                </c:pt>
                <c:pt idx="409">
                  <c:v>38032</c:v>
                </c:pt>
                <c:pt idx="410">
                  <c:v>38061</c:v>
                </c:pt>
                <c:pt idx="411">
                  <c:v>38092</c:v>
                </c:pt>
                <c:pt idx="412">
                  <c:v>38122</c:v>
                </c:pt>
                <c:pt idx="413">
                  <c:v>38153</c:v>
                </c:pt>
                <c:pt idx="414">
                  <c:v>38183</c:v>
                </c:pt>
                <c:pt idx="415">
                  <c:v>38214</c:v>
                </c:pt>
                <c:pt idx="416">
                  <c:v>38245</c:v>
                </c:pt>
                <c:pt idx="417">
                  <c:v>38275</c:v>
                </c:pt>
                <c:pt idx="418">
                  <c:v>38306</c:v>
                </c:pt>
                <c:pt idx="419">
                  <c:v>38336</c:v>
                </c:pt>
                <c:pt idx="420">
                  <c:v>38367</c:v>
                </c:pt>
                <c:pt idx="421">
                  <c:v>38398</c:v>
                </c:pt>
                <c:pt idx="422">
                  <c:v>38426</c:v>
                </c:pt>
                <c:pt idx="423">
                  <c:v>38457</c:v>
                </c:pt>
                <c:pt idx="424">
                  <c:v>38487</c:v>
                </c:pt>
                <c:pt idx="425">
                  <c:v>38518</c:v>
                </c:pt>
                <c:pt idx="426">
                  <c:v>38548</c:v>
                </c:pt>
                <c:pt idx="427">
                  <c:v>38579</c:v>
                </c:pt>
                <c:pt idx="428">
                  <c:v>38610</c:v>
                </c:pt>
                <c:pt idx="429">
                  <c:v>38640</c:v>
                </c:pt>
                <c:pt idx="430">
                  <c:v>38671</c:v>
                </c:pt>
                <c:pt idx="431">
                  <c:v>38701</c:v>
                </c:pt>
                <c:pt idx="432">
                  <c:v>38732</c:v>
                </c:pt>
                <c:pt idx="433">
                  <c:v>38763</c:v>
                </c:pt>
                <c:pt idx="434">
                  <c:v>38791</c:v>
                </c:pt>
                <c:pt idx="435">
                  <c:v>38822</c:v>
                </c:pt>
                <c:pt idx="436">
                  <c:v>38852</c:v>
                </c:pt>
                <c:pt idx="437">
                  <c:v>38883</c:v>
                </c:pt>
                <c:pt idx="438">
                  <c:v>38913</c:v>
                </c:pt>
                <c:pt idx="439">
                  <c:v>38944</c:v>
                </c:pt>
                <c:pt idx="440">
                  <c:v>38975</c:v>
                </c:pt>
                <c:pt idx="441">
                  <c:v>39005</c:v>
                </c:pt>
                <c:pt idx="442">
                  <c:v>39036</c:v>
                </c:pt>
                <c:pt idx="443">
                  <c:v>39066</c:v>
                </c:pt>
                <c:pt idx="444">
                  <c:v>39097</c:v>
                </c:pt>
                <c:pt idx="445">
                  <c:v>39128</c:v>
                </c:pt>
                <c:pt idx="446">
                  <c:v>39156</c:v>
                </c:pt>
                <c:pt idx="447">
                  <c:v>39187</c:v>
                </c:pt>
                <c:pt idx="448">
                  <c:v>39217</c:v>
                </c:pt>
                <c:pt idx="449">
                  <c:v>39248</c:v>
                </c:pt>
                <c:pt idx="450">
                  <c:v>39278</c:v>
                </c:pt>
                <c:pt idx="451">
                  <c:v>39309</c:v>
                </c:pt>
                <c:pt idx="452">
                  <c:v>39340</c:v>
                </c:pt>
                <c:pt idx="453">
                  <c:v>39370</c:v>
                </c:pt>
                <c:pt idx="454">
                  <c:v>39401</c:v>
                </c:pt>
                <c:pt idx="455">
                  <c:v>39431</c:v>
                </c:pt>
                <c:pt idx="456">
                  <c:v>39462</c:v>
                </c:pt>
                <c:pt idx="457">
                  <c:v>39493</c:v>
                </c:pt>
                <c:pt idx="458">
                  <c:v>39522</c:v>
                </c:pt>
                <c:pt idx="459">
                  <c:v>39553</c:v>
                </c:pt>
                <c:pt idx="460">
                  <c:v>39583</c:v>
                </c:pt>
                <c:pt idx="461">
                  <c:v>39614</c:v>
                </c:pt>
                <c:pt idx="462">
                  <c:v>39644</c:v>
                </c:pt>
                <c:pt idx="463">
                  <c:v>39675</c:v>
                </c:pt>
                <c:pt idx="464">
                  <c:v>39706</c:v>
                </c:pt>
                <c:pt idx="465">
                  <c:v>39736</c:v>
                </c:pt>
                <c:pt idx="466">
                  <c:v>39767</c:v>
                </c:pt>
                <c:pt idx="467">
                  <c:v>39797</c:v>
                </c:pt>
                <c:pt idx="468">
                  <c:v>39828</c:v>
                </c:pt>
                <c:pt idx="469">
                  <c:v>39859</c:v>
                </c:pt>
                <c:pt idx="470">
                  <c:v>39887</c:v>
                </c:pt>
                <c:pt idx="471">
                  <c:v>39918</c:v>
                </c:pt>
                <c:pt idx="472">
                  <c:v>39948</c:v>
                </c:pt>
                <c:pt idx="473">
                  <c:v>39979</c:v>
                </c:pt>
                <c:pt idx="474">
                  <c:v>40009</c:v>
                </c:pt>
                <c:pt idx="475">
                  <c:v>40040</c:v>
                </c:pt>
                <c:pt idx="476">
                  <c:v>40071</c:v>
                </c:pt>
                <c:pt idx="477">
                  <c:v>40101</c:v>
                </c:pt>
                <c:pt idx="478">
                  <c:v>40132</c:v>
                </c:pt>
                <c:pt idx="479">
                  <c:v>40162</c:v>
                </c:pt>
                <c:pt idx="480">
                  <c:v>40193</c:v>
                </c:pt>
                <c:pt idx="481">
                  <c:v>40224</c:v>
                </c:pt>
                <c:pt idx="482">
                  <c:v>40252</c:v>
                </c:pt>
                <c:pt idx="483">
                  <c:v>40283</c:v>
                </c:pt>
                <c:pt idx="484">
                  <c:v>40313</c:v>
                </c:pt>
                <c:pt idx="485">
                  <c:v>40344</c:v>
                </c:pt>
                <c:pt idx="486">
                  <c:v>40374</c:v>
                </c:pt>
                <c:pt idx="487">
                  <c:v>40405</c:v>
                </c:pt>
                <c:pt idx="488">
                  <c:v>40436</c:v>
                </c:pt>
                <c:pt idx="489">
                  <c:v>40466</c:v>
                </c:pt>
                <c:pt idx="490">
                  <c:v>40497</c:v>
                </c:pt>
                <c:pt idx="491">
                  <c:v>40527</c:v>
                </c:pt>
                <c:pt idx="492">
                  <c:v>40558</c:v>
                </c:pt>
                <c:pt idx="493">
                  <c:v>40589</c:v>
                </c:pt>
                <c:pt idx="494">
                  <c:v>40617</c:v>
                </c:pt>
                <c:pt idx="495">
                  <c:v>40648</c:v>
                </c:pt>
                <c:pt idx="496">
                  <c:v>40678</c:v>
                </c:pt>
                <c:pt idx="497">
                  <c:v>40709</c:v>
                </c:pt>
                <c:pt idx="498">
                  <c:v>40739</c:v>
                </c:pt>
                <c:pt idx="499">
                  <c:v>40770</c:v>
                </c:pt>
                <c:pt idx="500">
                  <c:v>40801</c:v>
                </c:pt>
                <c:pt idx="501">
                  <c:v>40831</c:v>
                </c:pt>
                <c:pt idx="502">
                  <c:v>40862</c:v>
                </c:pt>
                <c:pt idx="503">
                  <c:v>40892</c:v>
                </c:pt>
                <c:pt idx="504">
                  <c:v>40923</c:v>
                </c:pt>
                <c:pt idx="505">
                  <c:v>40954</c:v>
                </c:pt>
                <c:pt idx="506">
                  <c:v>40983</c:v>
                </c:pt>
                <c:pt idx="507">
                  <c:v>41014</c:v>
                </c:pt>
                <c:pt idx="508">
                  <c:v>41044</c:v>
                </c:pt>
                <c:pt idx="509">
                  <c:v>41075</c:v>
                </c:pt>
                <c:pt idx="510">
                  <c:v>41105</c:v>
                </c:pt>
                <c:pt idx="511">
                  <c:v>41136</c:v>
                </c:pt>
                <c:pt idx="512">
                  <c:v>41167</c:v>
                </c:pt>
                <c:pt idx="513">
                  <c:v>41197</c:v>
                </c:pt>
                <c:pt idx="514">
                  <c:v>41228</c:v>
                </c:pt>
                <c:pt idx="515">
                  <c:v>41258</c:v>
                </c:pt>
                <c:pt idx="516">
                  <c:v>41289</c:v>
                </c:pt>
                <c:pt idx="517">
                  <c:v>41320</c:v>
                </c:pt>
                <c:pt idx="518">
                  <c:v>41348</c:v>
                </c:pt>
                <c:pt idx="519">
                  <c:v>41379</c:v>
                </c:pt>
                <c:pt idx="520">
                  <c:v>41409</c:v>
                </c:pt>
                <c:pt idx="521">
                  <c:v>41440</c:v>
                </c:pt>
                <c:pt idx="522">
                  <c:v>41470</c:v>
                </c:pt>
                <c:pt idx="523">
                  <c:v>41501</c:v>
                </c:pt>
                <c:pt idx="524">
                  <c:v>41532</c:v>
                </c:pt>
                <c:pt idx="525">
                  <c:v>41562</c:v>
                </c:pt>
                <c:pt idx="526">
                  <c:v>41593</c:v>
                </c:pt>
              </c:numCache>
            </c:numRef>
          </c:xVal>
          <c:yVal>
            <c:numRef>
              <c:f>'Data 1'!$P$604:$P$1130</c:f>
              <c:numCache>
                <c:formatCode>General</c:formatCode>
                <c:ptCount val="527"/>
                <c:pt idx="432" formatCode="0.00">
                  <c:v>8.4815161290322578</c:v>
                </c:pt>
                <c:pt idx="433" formatCode="0.00">
                  <c:v>8.5835259216589854</c:v>
                </c:pt>
                <c:pt idx="434" formatCode="0.00">
                  <c:v>8.5632860983103267</c:v>
                </c:pt>
                <c:pt idx="435" formatCode="0.00">
                  <c:v>8.5905918330773208</c:v>
                </c:pt>
                <c:pt idx="436" formatCode="0.00">
                  <c:v>8.6899293906810033</c:v>
                </c:pt>
                <c:pt idx="437" formatCode="0.00">
                  <c:v>8.9690161290322727</c:v>
                </c:pt>
                <c:pt idx="438" formatCode="0.00">
                  <c:v>9.1293125448028682</c:v>
                </c:pt>
                <c:pt idx="439" formatCode="0.00">
                  <c:v>9.2191297491039457</c:v>
                </c:pt>
                <c:pt idx="440" formatCode="0.00">
                  <c:v>9.2607964157706224</c:v>
                </c:pt>
                <c:pt idx="441" formatCode="0.00">
                  <c:v>9.2134093189964208</c:v>
                </c:pt>
                <c:pt idx="442" formatCode="0.00">
                  <c:v>8.9040093189964225</c:v>
                </c:pt>
                <c:pt idx="443" formatCode="0.00">
                  <c:v>8.4909763440860218</c:v>
                </c:pt>
                <c:pt idx="444" formatCode="0.00">
                  <c:v>8.4674924731183161</c:v>
                </c:pt>
                <c:pt idx="445" formatCode="0.00">
                  <c:v>8.2202019969277984</c:v>
                </c:pt>
                <c:pt idx="446" formatCode="0.00">
                  <c:v>8.5004062980031243</c:v>
                </c:pt>
                <c:pt idx="447" formatCode="0.00">
                  <c:v>8.445814183307732</c:v>
                </c:pt>
                <c:pt idx="448" formatCode="0.00">
                  <c:v>8.8756336917563186</c:v>
                </c:pt>
                <c:pt idx="449" formatCode="0.00">
                  <c:v>8.7042179211469488</c:v>
                </c:pt>
                <c:pt idx="450" formatCode="0.00">
                  <c:v>8.6890573476702517</c:v>
                </c:pt>
                <c:pt idx="451" formatCode="0.00">
                  <c:v>8.6818960573477035</c:v>
                </c:pt>
                <c:pt idx="452" formatCode="0.00">
                  <c:v>8.789984946236558</c:v>
                </c:pt>
                <c:pt idx="453" formatCode="0.00">
                  <c:v>8.7185010752688186</c:v>
                </c:pt>
                <c:pt idx="454" formatCode="0.00">
                  <c:v>8.634088888888888</c:v>
                </c:pt>
                <c:pt idx="455" formatCode="0.00">
                  <c:v>8.5272329749103921</c:v>
                </c:pt>
                <c:pt idx="456" formatCode="0.00">
                  <c:v>8.5126308243727724</c:v>
                </c:pt>
                <c:pt idx="457" formatCode="0.00">
                  <c:v>8.3881672228401936</c:v>
                </c:pt>
                <c:pt idx="458" formatCode="0.00">
                  <c:v>8.2499629217649186</c:v>
                </c:pt>
                <c:pt idx="459" formatCode="0.00">
                  <c:v>8.2786650723025499</c:v>
                </c:pt>
                <c:pt idx="460" formatCode="0.00">
                  <c:v>8.3165408602150546</c:v>
                </c:pt>
                <c:pt idx="461" formatCode="0.00">
                  <c:v>8.4544232974910525</c:v>
                </c:pt>
                <c:pt idx="462" formatCode="0.00">
                  <c:v>8.4990222222222247</c:v>
                </c:pt>
                <c:pt idx="463" formatCode="0.00">
                  <c:v>8.6830544802867404</c:v>
                </c:pt>
                <c:pt idx="464" formatCode="0.00">
                  <c:v>8.1281322580645163</c:v>
                </c:pt>
                <c:pt idx="465" formatCode="0.00">
                  <c:v>8.0295731182795684</c:v>
                </c:pt>
                <c:pt idx="466" formatCode="0.00">
                  <c:v>7.7919842293906765</c:v>
                </c:pt>
                <c:pt idx="467" formatCode="0.00">
                  <c:v>7.9609594982078864</c:v>
                </c:pt>
                <c:pt idx="468" formatCode="0.00">
                  <c:v>7.9659810035842291</c:v>
                </c:pt>
                <c:pt idx="469" formatCode="0.00">
                  <c:v>7.7327127496159749</c:v>
                </c:pt>
                <c:pt idx="470" formatCode="0.00">
                  <c:v>7.9159923195084465</c:v>
                </c:pt>
                <c:pt idx="471" formatCode="0.00">
                  <c:v>7.7112310291858694</c:v>
                </c:pt>
                <c:pt idx="472" formatCode="0.00">
                  <c:v>7.6598301075268775</c:v>
                </c:pt>
                <c:pt idx="473" formatCode="0.00">
                  <c:v>7.4967197132616725</c:v>
                </c:pt>
                <c:pt idx="474" formatCode="0.00">
                  <c:v>7.3191154121863775</c:v>
                </c:pt>
                <c:pt idx="475" formatCode="0.00">
                  <c:v>7.2163089605734774</c:v>
                </c:pt>
                <c:pt idx="476" formatCode="0.00">
                  <c:v>7.2950978494623664</c:v>
                </c:pt>
                <c:pt idx="477" formatCode="0.00">
                  <c:v>7.2240225806451619</c:v>
                </c:pt>
                <c:pt idx="478" formatCode="0.00">
                  <c:v>7.2491426523297493</c:v>
                </c:pt>
                <c:pt idx="479" formatCode="0.00">
                  <c:v>6.8326039426523453</c:v>
                </c:pt>
                <c:pt idx="480" formatCode="0.00">
                  <c:v>6.8463351254480314</c:v>
                </c:pt>
                <c:pt idx="481" formatCode="0.00">
                  <c:v>6.8652914746543834</c:v>
                </c:pt>
                <c:pt idx="482" formatCode="0.00">
                  <c:v>7.2560979262672785</c:v>
                </c:pt>
                <c:pt idx="483" formatCode="0.00">
                  <c:v>7.6719352022529375</c:v>
                </c:pt>
                <c:pt idx="484" formatCode="0.00">
                  <c:v>7.9613211469534084</c:v>
                </c:pt>
                <c:pt idx="485" formatCode="0.00">
                  <c:v>8.1371867383512555</c:v>
                </c:pt>
                <c:pt idx="486" formatCode="0.00">
                  <c:v>8.1382096774193489</c:v>
                </c:pt>
                <c:pt idx="487" formatCode="0.00">
                  <c:v>8.1445322580645207</c:v>
                </c:pt>
                <c:pt idx="488" formatCode="0.00">
                  <c:v>7.9485211469534063</c:v>
                </c:pt>
                <c:pt idx="489" formatCode="0.00">
                  <c:v>7.5190480286738515</c:v>
                </c:pt>
                <c:pt idx="490" formatCode="0.00">
                  <c:v>7.1957942652329745</c:v>
                </c:pt>
                <c:pt idx="491" formatCode="0.00">
                  <c:v>6.9928322580645155</c:v>
                </c:pt>
                <c:pt idx="492" formatCode="0.00">
                  <c:v>7.1195634408602153</c:v>
                </c:pt>
                <c:pt idx="493" formatCode="0.00">
                  <c:v>6.8101086789554257</c:v>
                </c:pt>
                <c:pt idx="494" formatCode="0.00">
                  <c:v>6.8919796466973855</c:v>
                </c:pt>
                <c:pt idx="495" formatCode="0.00">
                  <c:v>6.7022986431131848</c:v>
                </c:pt>
                <c:pt idx="496" formatCode="0.00">
                  <c:v>7.0914695340501934</c:v>
                </c:pt>
                <c:pt idx="497" formatCode="0.00">
                  <c:v>7.1692161290322565</c:v>
                </c:pt>
                <c:pt idx="498" formatCode="0.00">
                  <c:v>7.3667035842293904</c:v>
                </c:pt>
                <c:pt idx="499" formatCode="0.00">
                  <c:v>7.2853379928315434</c:v>
                </c:pt>
                <c:pt idx="500" formatCode="0.00">
                  <c:v>7.0685379928315415</c:v>
                </c:pt>
                <c:pt idx="501" formatCode="0.00">
                  <c:v>6.9300433691756433</c:v>
                </c:pt>
                <c:pt idx="502" formatCode="0.00">
                  <c:v>6.7705372759856637</c:v>
                </c:pt>
                <c:pt idx="503" formatCode="0.00">
                  <c:v>6.6987627240143564</c:v>
                </c:pt>
                <c:pt idx="504" formatCode="0.00">
                  <c:v>6.3178487455197105</c:v>
                </c:pt>
                <c:pt idx="505" formatCode="0.00">
                  <c:v>6.072020393029292</c:v>
                </c:pt>
                <c:pt idx="506" formatCode="0.00">
                  <c:v>5.9732892102336121</c:v>
                </c:pt>
                <c:pt idx="507" formatCode="0.00">
                  <c:v>6.0946992460758755</c:v>
                </c:pt>
                <c:pt idx="508" formatCode="0.00">
                  <c:v>6.2775390681003556</c:v>
                </c:pt>
                <c:pt idx="509" formatCode="0.00">
                  <c:v>6.3518448028673795</c:v>
                </c:pt>
                <c:pt idx="510" formatCode="0.00">
                  <c:v>6.3688218637992673</c:v>
                </c:pt>
                <c:pt idx="511" formatCode="0.00">
                  <c:v>6.2576498207885303</c:v>
                </c:pt>
                <c:pt idx="512" formatCode="0.00">
                  <c:v>6.1017942652329751</c:v>
                </c:pt>
                <c:pt idx="513" formatCode="0.00">
                  <c:v>5.9781383512544792</c:v>
                </c:pt>
                <c:pt idx="514" formatCode="0.00">
                  <c:v>5.9219878136200705</c:v>
                </c:pt>
                <c:pt idx="515" formatCode="0.00">
                  <c:v>5.5964301075268805</c:v>
                </c:pt>
                <c:pt idx="516" formatCode="0.00">
                  <c:v>5.3903870967741936</c:v>
                </c:pt>
                <c:pt idx="517" formatCode="0.00">
                  <c:v>4.8997561443932414</c:v>
                </c:pt>
                <c:pt idx="518" formatCode="0.00">
                  <c:v>4.8548851766512735</c:v>
                </c:pt>
                <c:pt idx="519" formatCode="0.00">
                  <c:v>4.8388737071172558</c:v>
                </c:pt>
                <c:pt idx="520" formatCode="0.00">
                  <c:v>5.1566444444444484</c:v>
                </c:pt>
                <c:pt idx="521" formatCode="0.00">
                  <c:v>5.3019953405017866</c:v>
                </c:pt>
                <c:pt idx="522" formatCode="0.00">
                  <c:v>5.3802003584229388</c:v>
                </c:pt>
                <c:pt idx="523" formatCode="0.00">
                  <c:v>5.4181681003584234</c:v>
                </c:pt>
                <c:pt idx="524" formatCode="0.00">
                  <c:v>5.4234014336917564</c:v>
                </c:pt>
                <c:pt idx="525" formatCode="0.00">
                  <c:v>5.2286810035842324</c:v>
                </c:pt>
                <c:pt idx="526" formatCode="0.00">
                  <c:v>5.0171734767025065</c:v>
                </c:pt>
              </c:numCache>
            </c:numRef>
          </c:yVal>
          <c:smooth val="0"/>
        </c:ser>
        <c:dLbls>
          <c:showLegendKey val="0"/>
          <c:showVal val="0"/>
          <c:showCatName val="0"/>
          <c:showSerName val="0"/>
          <c:showPercent val="0"/>
          <c:showBubbleSize val="0"/>
        </c:dLbls>
        <c:axId val="114685440"/>
        <c:axId val="114686976"/>
      </c:scatterChart>
      <c:valAx>
        <c:axId val="114685440"/>
        <c:scaling>
          <c:orientation val="minMax"/>
          <c:max val="41609"/>
          <c:min val="39814"/>
        </c:scaling>
        <c:delete val="0"/>
        <c:axPos val="b"/>
        <c:numFmt formatCode="[$-409]mmm\-yy;@" sourceLinked="0"/>
        <c:majorTickMark val="out"/>
        <c:minorTickMark val="none"/>
        <c:tickLblPos val="nextTo"/>
        <c:crossAx val="114686976"/>
        <c:crosses val="autoZero"/>
        <c:crossBetween val="midCat"/>
        <c:majorUnit val="122"/>
      </c:valAx>
      <c:valAx>
        <c:axId val="114686976"/>
        <c:scaling>
          <c:orientation val="minMax"/>
          <c:max val="10"/>
          <c:min val="0"/>
        </c:scaling>
        <c:delete val="0"/>
        <c:axPos val="l"/>
        <c:majorGridlines/>
        <c:title>
          <c:tx>
            <c:rich>
              <a:bodyPr rot="-5400000" vert="horz"/>
              <a:lstStyle/>
              <a:p>
                <a:pPr>
                  <a:defRPr/>
                </a:pPr>
                <a:r>
                  <a:rPr lang="en-US"/>
                  <a:t>Crude Oil Imports (MMBBL/D)</a:t>
                </a:r>
              </a:p>
            </c:rich>
          </c:tx>
          <c:overlay val="0"/>
        </c:title>
        <c:numFmt formatCode="0" sourceLinked="0"/>
        <c:majorTickMark val="out"/>
        <c:minorTickMark val="none"/>
        <c:tickLblPos val="nextTo"/>
        <c:crossAx val="114685440"/>
        <c:crosses val="autoZero"/>
        <c:crossBetween val="midCat"/>
      </c:valAx>
    </c:plotArea>
    <c:legend>
      <c:legendPos val="r"/>
      <c:layout>
        <c:manualLayout>
          <c:xMode val="edge"/>
          <c:yMode val="edge"/>
          <c:x val="0.76803431314333959"/>
          <c:y val="0.75824636657436262"/>
          <c:w val="0.19506086394173983"/>
          <c:h val="0.14587897285139867"/>
        </c:manualLayout>
      </c:layout>
      <c:overlay val="1"/>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
          <c:order val="0"/>
          <c:tx>
            <c:strRef>
              <c:f>Sheet1!$AI$17</c:f>
              <c:strCache>
                <c:ptCount val="1"/>
                <c:pt idx="0">
                  <c:v>Medium</c:v>
                </c:pt>
              </c:strCache>
            </c:strRef>
          </c:tx>
          <c:invertIfNegative val="0"/>
          <c:dLbls>
            <c:delete val="1"/>
          </c:dLbls>
          <c:cat>
            <c:multiLvlStrRef>
              <c:f>Sheet1!$AK$36:$AT$37</c:f>
              <c:multiLvlStrCache>
                <c:ptCount val="10"/>
                <c:lvl>
                  <c:pt idx="0">
                    <c:v>2007</c:v>
                  </c:pt>
                  <c:pt idx="1">
                    <c:v>Oct/Nov 2013</c:v>
                  </c:pt>
                  <c:pt idx="2">
                    <c:v>2007</c:v>
                  </c:pt>
                  <c:pt idx="3">
                    <c:v>Oct/Nov 2013</c:v>
                  </c:pt>
                  <c:pt idx="4">
                    <c:v>2007</c:v>
                  </c:pt>
                  <c:pt idx="5">
                    <c:v>Oct/Nov 2013</c:v>
                  </c:pt>
                  <c:pt idx="6">
                    <c:v>2007</c:v>
                  </c:pt>
                  <c:pt idx="7">
                    <c:v>Oct/Nov 2013</c:v>
                  </c:pt>
                  <c:pt idx="8">
                    <c:v>2007</c:v>
                  </c:pt>
                  <c:pt idx="9">
                    <c:v>Oct/Nov 2013</c:v>
                  </c:pt>
                </c:lvl>
                <c:lvl>
                  <c:pt idx="0">
                    <c:v>Total U.S.</c:v>
                  </c:pt>
                  <c:pt idx="2">
                    <c:v>PADD 3</c:v>
                  </c:pt>
                  <c:pt idx="4">
                    <c:v>PADD 1</c:v>
                  </c:pt>
                  <c:pt idx="6">
                    <c:v>PADD 5</c:v>
                  </c:pt>
                  <c:pt idx="8">
                    <c:v>PADD 2</c:v>
                  </c:pt>
                </c:lvl>
              </c:multiLvlStrCache>
            </c:multiLvlStrRef>
          </c:cat>
          <c:val>
            <c:numRef>
              <c:f>Sheet1!$AK$40:$AT$40</c:f>
              <c:numCache>
                <c:formatCode>General</c:formatCode>
                <c:ptCount val="10"/>
                <c:pt idx="0">
                  <c:v>1.84</c:v>
                </c:pt>
                <c:pt idx="1">
                  <c:v>1.218</c:v>
                </c:pt>
                <c:pt idx="2">
                  <c:v>1.337</c:v>
                </c:pt>
                <c:pt idx="3">
                  <c:v>0.86200000000000065</c:v>
                </c:pt>
                <c:pt idx="4">
                  <c:v>0.16800000000000001</c:v>
                </c:pt>
                <c:pt idx="5">
                  <c:v>6.4000000000000112E-2</c:v>
                </c:pt>
                <c:pt idx="6">
                  <c:v>0.30000000000000032</c:v>
                </c:pt>
                <c:pt idx="7">
                  <c:v>0.28600000000000031</c:v>
                </c:pt>
                <c:pt idx="8">
                  <c:v>3.500000000000001E-2</c:v>
                </c:pt>
                <c:pt idx="9">
                  <c:v>6.0000000000000114E-3</c:v>
                </c:pt>
              </c:numCache>
            </c:numRef>
          </c:val>
        </c:ser>
        <c:ser>
          <c:idx val="1"/>
          <c:order val="1"/>
          <c:tx>
            <c:strRef>
              <c:f>Sheet1!$AI$16</c:f>
              <c:strCache>
                <c:ptCount val="1"/>
                <c:pt idx="0">
                  <c:v>Light Sour</c:v>
                </c:pt>
              </c:strCache>
            </c:strRef>
          </c:tx>
          <c:invertIfNegative val="0"/>
          <c:dLbls>
            <c:delete val="1"/>
          </c:dLbls>
          <c:cat>
            <c:multiLvlStrRef>
              <c:f>Sheet1!$AK$36:$AT$37</c:f>
              <c:multiLvlStrCache>
                <c:ptCount val="10"/>
                <c:lvl>
                  <c:pt idx="0">
                    <c:v>2007</c:v>
                  </c:pt>
                  <c:pt idx="1">
                    <c:v>Oct/Nov 2013</c:v>
                  </c:pt>
                  <c:pt idx="2">
                    <c:v>2007</c:v>
                  </c:pt>
                  <c:pt idx="3">
                    <c:v>Oct/Nov 2013</c:v>
                  </c:pt>
                  <c:pt idx="4">
                    <c:v>2007</c:v>
                  </c:pt>
                  <c:pt idx="5">
                    <c:v>Oct/Nov 2013</c:v>
                  </c:pt>
                  <c:pt idx="6">
                    <c:v>2007</c:v>
                  </c:pt>
                  <c:pt idx="7">
                    <c:v>Oct/Nov 2013</c:v>
                  </c:pt>
                  <c:pt idx="8">
                    <c:v>2007</c:v>
                  </c:pt>
                  <c:pt idx="9">
                    <c:v>Oct/Nov 2013</c:v>
                  </c:pt>
                </c:lvl>
                <c:lvl>
                  <c:pt idx="0">
                    <c:v>Total U.S.</c:v>
                  </c:pt>
                  <c:pt idx="2">
                    <c:v>PADD 3</c:v>
                  </c:pt>
                  <c:pt idx="4">
                    <c:v>PADD 1</c:v>
                  </c:pt>
                  <c:pt idx="6">
                    <c:v>PADD 5</c:v>
                  </c:pt>
                  <c:pt idx="8">
                    <c:v>PADD 2</c:v>
                  </c:pt>
                </c:lvl>
              </c:multiLvlStrCache>
            </c:multiLvlStrRef>
          </c:cat>
          <c:val>
            <c:numRef>
              <c:f>Sheet1!$AK$39:$AT$39</c:f>
              <c:numCache>
                <c:formatCode>General</c:formatCode>
                <c:ptCount val="10"/>
                <c:pt idx="0">
                  <c:v>1.3180000000000001</c:v>
                </c:pt>
                <c:pt idx="1">
                  <c:v>1.085</c:v>
                </c:pt>
                <c:pt idx="2">
                  <c:v>0.7690000000000019</c:v>
                </c:pt>
                <c:pt idx="3">
                  <c:v>0.67300000000000215</c:v>
                </c:pt>
                <c:pt idx="4">
                  <c:v>8.6000000000000021E-2</c:v>
                </c:pt>
                <c:pt idx="5">
                  <c:v>6.9000000000000034E-2</c:v>
                </c:pt>
                <c:pt idx="6">
                  <c:v>0.29400000000000032</c:v>
                </c:pt>
                <c:pt idx="7">
                  <c:v>0.30900000000000083</c:v>
                </c:pt>
                <c:pt idx="8">
                  <c:v>0.17</c:v>
                </c:pt>
                <c:pt idx="9">
                  <c:v>3.4000000000000002E-2</c:v>
                </c:pt>
              </c:numCache>
            </c:numRef>
          </c:val>
        </c:ser>
        <c:ser>
          <c:idx val="0"/>
          <c:order val="2"/>
          <c:tx>
            <c:strRef>
              <c:f>Sheet1!$AJ$38</c:f>
              <c:strCache>
                <c:ptCount val="1"/>
                <c:pt idx="0">
                  <c:v>Light Sweet</c:v>
                </c:pt>
              </c:strCache>
            </c:strRef>
          </c:tx>
          <c:invertIfNegative val="0"/>
          <c:dLbls>
            <c:delete val="1"/>
          </c:dLbls>
          <c:cat>
            <c:multiLvlStrRef>
              <c:f>Sheet1!$AK$36:$AT$37</c:f>
              <c:multiLvlStrCache>
                <c:ptCount val="10"/>
                <c:lvl>
                  <c:pt idx="0">
                    <c:v>2007</c:v>
                  </c:pt>
                  <c:pt idx="1">
                    <c:v>Oct/Nov 2013</c:v>
                  </c:pt>
                  <c:pt idx="2">
                    <c:v>2007</c:v>
                  </c:pt>
                  <c:pt idx="3">
                    <c:v>Oct/Nov 2013</c:v>
                  </c:pt>
                  <c:pt idx="4">
                    <c:v>2007</c:v>
                  </c:pt>
                  <c:pt idx="5">
                    <c:v>Oct/Nov 2013</c:v>
                  </c:pt>
                  <c:pt idx="6">
                    <c:v>2007</c:v>
                  </c:pt>
                  <c:pt idx="7">
                    <c:v>Oct/Nov 2013</c:v>
                  </c:pt>
                  <c:pt idx="8">
                    <c:v>2007</c:v>
                  </c:pt>
                  <c:pt idx="9">
                    <c:v>Oct/Nov 2013</c:v>
                  </c:pt>
                </c:lvl>
                <c:lvl>
                  <c:pt idx="0">
                    <c:v>Total U.S.</c:v>
                  </c:pt>
                  <c:pt idx="2">
                    <c:v>PADD 3</c:v>
                  </c:pt>
                  <c:pt idx="4">
                    <c:v>PADD 1</c:v>
                  </c:pt>
                  <c:pt idx="6">
                    <c:v>PADD 5</c:v>
                  </c:pt>
                  <c:pt idx="8">
                    <c:v>PADD 2</c:v>
                  </c:pt>
                </c:lvl>
              </c:multiLvlStrCache>
            </c:multiLvlStrRef>
          </c:cat>
          <c:val>
            <c:numRef>
              <c:f>Sheet1!$AK$38:$AT$38</c:f>
              <c:numCache>
                <c:formatCode>General</c:formatCode>
                <c:ptCount val="10"/>
                <c:pt idx="0">
                  <c:v>2.4319999999999977</c:v>
                </c:pt>
                <c:pt idx="1">
                  <c:v>0.37500000000000083</c:v>
                </c:pt>
                <c:pt idx="2">
                  <c:v>1.349</c:v>
                </c:pt>
                <c:pt idx="3">
                  <c:v>8.5000000000000006E-2</c:v>
                </c:pt>
                <c:pt idx="4">
                  <c:v>0.77300000000000191</c:v>
                </c:pt>
                <c:pt idx="5">
                  <c:v>0.16</c:v>
                </c:pt>
                <c:pt idx="6">
                  <c:v>0.16300000000000001</c:v>
                </c:pt>
                <c:pt idx="7">
                  <c:v>0.13600000000000001</c:v>
                </c:pt>
                <c:pt idx="8">
                  <c:v>0.14800000000000021</c:v>
                </c:pt>
                <c:pt idx="9">
                  <c:v>0</c:v>
                </c:pt>
              </c:numCache>
            </c:numRef>
          </c:val>
        </c:ser>
        <c:dLbls>
          <c:showLegendKey val="0"/>
          <c:showVal val="1"/>
          <c:showCatName val="0"/>
          <c:showSerName val="0"/>
          <c:showPercent val="0"/>
          <c:showBubbleSize val="0"/>
        </c:dLbls>
        <c:gapWidth val="150"/>
        <c:overlap val="100"/>
        <c:axId val="115333760"/>
        <c:axId val="115474816"/>
      </c:barChart>
      <c:lineChart>
        <c:grouping val="standard"/>
        <c:varyColors val="0"/>
        <c:ser>
          <c:idx val="3"/>
          <c:order val="3"/>
          <c:tx>
            <c:strRef>
              <c:f>Sheet1!$AJ$41</c:f>
              <c:strCache>
                <c:ptCount val="1"/>
                <c:pt idx="0">
                  <c:v>Total</c:v>
                </c:pt>
              </c:strCache>
            </c:strRef>
          </c:tx>
          <c:spPr>
            <a:ln>
              <a:noFill/>
            </a:ln>
          </c:spPr>
          <c:marker>
            <c:symbol val="none"/>
          </c:marker>
          <c:dLbls>
            <c:numFmt formatCode="#,##0.0" sourceLinked="0"/>
            <c:txPr>
              <a:bodyPr/>
              <a:lstStyle/>
              <a:p>
                <a:pPr>
                  <a:defRPr sz="1200" b="1"/>
                </a:pPr>
                <a:endParaRPr lang="en-US"/>
              </a:p>
            </c:txPr>
            <c:dLblPos val="t"/>
            <c:showLegendKey val="0"/>
            <c:showVal val="1"/>
            <c:showCatName val="0"/>
            <c:showSerName val="0"/>
            <c:showPercent val="0"/>
            <c:showBubbleSize val="0"/>
            <c:showLeaderLines val="0"/>
          </c:dLbls>
          <c:val>
            <c:numRef>
              <c:f>Sheet1!$AK$41:$AT$41</c:f>
              <c:numCache>
                <c:formatCode>General</c:formatCode>
                <c:ptCount val="10"/>
                <c:pt idx="0">
                  <c:v>5.59</c:v>
                </c:pt>
                <c:pt idx="1">
                  <c:v>2.6779999999999999</c:v>
                </c:pt>
                <c:pt idx="2">
                  <c:v>3.4549999999999987</c:v>
                </c:pt>
                <c:pt idx="3">
                  <c:v>1.62</c:v>
                </c:pt>
                <c:pt idx="4">
                  <c:v>1.0269999999999964</c:v>
                </c:pt>
                <c:pt idx="5">
                  <c:v>0.29300000000000032</c:v>
                </c:pt>
                <c:pt idx="6">
                  <c:v>0.75700000000000178</c:v>
                </c:pt>
                <c:pt idx="7">
                  <c:v>0.73100000000000065</c:v>
                </c:pt>
                <c:pt idx="8">
                  <c:v>0.35300000000000031</c:v>
                </c:pt>
                <c:pt idx="9">
                  <c:v>4.0000000000000022E-2</c:v>
                </c:pt>
              </c:numCache>
            </c:numRef>
          </c:val>
          <c:smooth val="0"/>
        </c:ser>
        <c:dLbls>
          <c:showLegendKey val="0"/>
          <c:showVal val="0"/>
          <c:showCatName val="0"/>
          <c:showSerName val="0"/>
          <c:showPercent val="0"/>
          <c:showBubbleSize val="0"/>
        </c:dLbls>
        <c:marker val="1"/>
        <c:smooth val="0"/>
        <c:axId val="115333760"/>
        <c:axId val="115474816"/>
      </c:lineChart>
      <c:catAx>
        <c:axId val="115333760"/>
        <c:scaling>
          <c:orientation val="minMax"/>
        </c:scaling>
        <c:delete val="0"/>
        <c:axPos val="b"/>
        <c:majorTickMark val="out"/>
        <c:minorTickMark val="none"/>
        <c:tickLblPos val="nextTo"/>
        <c:txPr>
          <a:bodyPr/>
          <a:lstStyle/>
          <a:p>
            <a:pPr>
              <a:defRPr sz="1200"/>
            </a:pPr>
            <a:endParaRPr lang="en-US"/>
          </a:p>
        </c:txPr>
        <c:crossAx val="115474816"/>
        <c:crosses val="autoZero"/>
        <c:auto val="1"/>
        <c:lblAlgn val="ctr"/>
        <c:lblOffset val="100"/>
        <c:noMultiLvlLbl val="0"/>
      </c:catAx>
      <c:valAx>
        <c:axId val="115474816"/>
        <c:scaling>
          <c:orientation val="minMax"/>
        </c:scaling>
        <c:delete val="0"/>
        <c:axPos val="l"/>
        <c:majorGridlines/>
        <c:title>
          <c:tx>
            <c:rich>
              <a:bodyPr rot="-5400000" vert="horz"/>
              <a:lstStyle/>
              <a:p>
                <a:pPr>
                  <a:defRPr sz="1200"/>
                </a:pPr>
                <a:r>
                  <a:rPr lang="en-US" sz="1200"/>
                  <a:t>Waterborne Imports, MMBBL/D</a:t>
                </a:r>
              </a:p>
            </c:rich>
          </c:tx>
          <c:layout>
            <c:manualLayout>
              <c:xMode val="edge"/>
              <c:yMode val="edge"/>
              <c:x val="1.5433181339880793E-2"/>
              <c:y val="0.21013561091860417"/>
            </c:manualLayout>
          </c:layout>
          <c:overlay val="0"/>
        </c:title>
        <c:numFmt formatCode="General" sourceLinked="1"/>
        <c:majorTickMark val="out"/>
        <c:minorTickMark val="none"/>
        <c:tickLblPos val="nextTo"/>
        <c:crossAx val="115333760"/>
        <c:crosses val="autoZero"/>
        <c:crossBetween val="between"/>
      </c:valAx>
    </c:plotArea>
    <c:legend>
      <c:legendPos val="r"/>
      <c:legendEntry>
        <c:idx val="3"/>
        <c:delete val="1"/>
      </c:legendEntry>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89256152696809E-2"/>
          <c:y val="4.9545698893252096E-2"/>
          <c:w val="0.63895171469052492"/>
          <c:h val="0.8939746082767358"/>
        </c:manualLayout>
      </c:layout>
      <c:barChart>
        <c:barDir val="col"/>
        <c:grouping val="stacked"/>
        <c:varyColors val="0"/>
        <c:ser>
          <c:idx val="1"/>
          <c:order val="0"/>
          <c:tx>
            <c:v>Foreign Lt. Imports</c:v>
          </c:tx>
          <c:spPr>
            <a:solidFill>
              <a:srgbClr val="C00000"/>
            </a:solidFill>
          </c:spPr>
          <c:invertIfNegative val="0"/>
          <c:cat>
            <c:numRef>
              <c:f>Sheet1!$A$12:$A$16</c:f>
              <c:numCache>
                <c:formatCode>General</c:formatCode>
                <c:ptCount val="5"/>
                <c:pt idx="0">
                  <c:v>2014</c:v>
                </c:pt>
                <c:pt idx="1">
                  <c:v>2015</c:v>
                </c:pt>
                <c:pt idx="2">
                  <c:v>2016</c:v>
                </c:pt>
                <c:pt idx="3">
                  <c:v>2017</c:v>
                </c:pt>
                <c:pt idx="4">
                  <c:v>2018</c:v>
                </c:pt>
              </c:numCache>
            </c:numRef>
          </c:cat>
          <c:val>
            <c:numRef>
              <c:f>Sheet1!$E$12:$E$16</c:f>
              <c:numCache>
                <c:formatCode>General</c:formatCode>
                <c:ptCount val="5"/>
                <c:pt idx="0">
                  <c:v>1479</c:v>
                </c:pt>
                <c:pt idx="1">
                  <c:v>1479</c:v>
                </c:pt>
                <c:pt idx="2">
                  <c:v>1479</c:v>
                </c:pt>
                <c:pt idx="3">
                  <c:v>1479</c:v>
                </c:pt>
                <c:pt idx="4">
                  <c:v>1479</c:v>
                </c:pt>
              </c:numCache>
            </c:numRef>
          </c:val>
        </c:ser>
        <c:ser>
          <c:idx val="2"/>
          <c:order val="1"/>
          <c:tx>
            <c:v>Foreign Med. Imports</c:v>
          </c:tx>
          <c:spPr>
            <a:solidFill>
              <a:srgbClr val="00B050"/>
            </a:solidFill>
          </c:spPr>
          <c:invertIfNegative val="0"/>
          <c:cat>
            <c:numRef>
              <c:f>Sheet1!$A$12:$A$16</c:f>
              <c:numCache>
                <c:formatCode>General</c:formatCode>
                <c:ptCount val="5"/>
                <c:pt idx="0">
                  <c:v>2014</c:v>
                </c:pt>
                <c:pt idx="1">
                  <c:v>2015</c:v>
                </c:pt>
                <c:pt idx="2">
                  <c:v>2016</c:v>
                </c:pt>
                <c:pt idx="3">
                  <c:v>2017</c:v>
                </c:pt>
                <c:pt idx="4">
                  <c:v>2018</c:v>
                </c:pt>
              </c:numCache>
            </c:numRef>
          </c:cat>
          <c:val>
            <c:numRef>
              <c:f>Sheet1!$F$12:$F$16</c:f>
              <c:numCache>
                <c:formatCode>General</c:formatCode>
                <c:ptCount val="5"/>
                <c:pt idx="0">
                  <c:v>1230</c:v>
                </c:pt>
                <c:pt idx="1">
                  <c:v>1230</c:v>
                </c:pt>
                <c:pt idx="2">
                  <c:v>1230</c:v>
                </c:pt>
                <c:pt idx="3">
                  <c:v>1230</c:v>
                </c:pt>
                <c:pt idx="4">
                  <c:v>1230</c:v>
                </c:pt>
              </c:numCache>
            </c:numRef>
          </c:val>
        </c:ser>
        <c:ser>
          <c:idx val="3"/>
          <c:order val="2"/>
          <c:tx>
            <c:v>Lt/Med Imports from Canada</c:v>
          </c:tx>
          <c:spPr>
            <a:solidFill>
              <a:srgbClr val="002060"/>
            </a:solidFill>
          </c:spPr>
          <c:invertIfNegative val="0"/>
          <c:cat>
            <c:numRef>
              <c:f>Sheet1!$A$12:$A$16</c:f>
              <c:numCache>
                <c:formatCode>General</c:formatCode>
                <c:ptCount val="5"/>
                <c:pt idx="0">
                  <c:v>2014</c:v>
                </c:pt>
                <c:pt idx="1">
                  <c:v>2015</c:v>
                </c:pt>
                <c:pt idx="2">
                  <c:v>2016</c:v>
                </c:pt>
                <c:pt idx="3">
                  <c:v>2017</c:v>
                </c:pt>
                <c:pt idx="4">
                  <c:v>2018</c:v>
                </c:pt>
              </c:numCache>
            </c:numRef>
          </c:cat>
          <c:val>
            <c:numRef>
              <c:f>Sheet1!$G$12:$G$16</c:f>
              <c:numCache>
                <c:formatCode>General</c:formatCode>
                <c:ptCount val="5"/>
                <c:pt idx="0">
                  <c:v>1017</c:v>
                </c:pt>
                <c:pt idx="1">
                  <c:v>1017</c:v>
                </c:pt>
                <c:pt idx="2">
                  <c:v>1017</c:v>
                </c:pt>
                <c:pt idx="3">
                  <c:v>1017</c:v>
                </c:pt>
                <c:pt idx="4">
                  <c:v>1017</c:v>
                </c:pt>
              </c:numCache>
            </c:numRef>
          </c:val>
        </c:ser>
        <c:ser>
          <c:idx val="0"/>
          <c:order val="5"/>
          <c:tx>
            <c:v>Foreign Lt/Med Imports to E. Canada</c:v>
          </c:tx>
          <c:spPr>
            <a:solidFill>
              <a:srgbClr val="FFC000"/>
            </a:solidFill>
          </c:spPr>
          <c:invertIfNegative val="0"/>
          <c:val>
            <c:numRef>
              <c:f>Sheet1!$H$12:$H$16</c:f>
              <c:numCache>
                <c:formatCode>General</c:formatCode>
                <c:ptCount val="5"/>
                <c:pt idx="0">
                  <c:v>535</c:v>
                </c:pt>
                <c:pt idx="1">
                  <c:v>385</c:v>
                </c:pt>
                <c:pt idx="2">
                  <c:v>235</c:v>
                </c:pt>
                <c:pt idx="3">
                  <c:v>235</c:v>
                </c:pt>
                <c:pt idx="4">
                  <c:v>235</c:v>
                </c:pt>
              </c:numCache>
            </c:numRef>
          </c:val>
        </c:ser>
        <c:ser>
          <c:idx val="4"/>
          <c:order val="6"/>
          <c:tx>
            <c:v>Canadian Lt/Med Crude to E. Canada</c:v>
          </c:tx>
          <c:invertIfNegative val="0"/>
          <c:val>
            <c:numRef>
              <c:f>Sheet1!$I$12:$I$16</c:f>
              <c:numCache>
                <c:formatCode>General</c:formatCode>
                <c:ptCount val="5"/>
                <c:pt idx="0">
                  <c:v>430</c:v>
                </c:pt>
                <c:pt idx="1">
                  <c:v>580</c:v>
                </c:pt>
                <c:pt idx="2">
                  <c:v>730</c:v>
                </c:pt>
                <c:pt idx="3">
                  <c:v>730</c:v>
                </c:pt>
                <c:pt idx="4">
                  <c:v>730</c:v>
                </c:pt>
              </c:numCache>
            </c:numRef>
          </c:val>
        </c:ser>
        <c:dLbls>
          <c:showLegendKey val="0"/>
          <c:showVal val="0"/>
          <c:showCatName val="0"/>
          <c:showSerName val="0"/>
          <c:showPercent val="0"/>
          <c:showBubbleSize val="0"/>
        </c:dLbls>
        <c:gapWidth val="150"/>
        <c:overlap val="100"/>
        <c:axId val="115051520"/>
        <c:axId val="115057408"/>
      </c:barChart>
      <c:lineChart>
        <c:grouping val="standard"/>
        <c:varyColors val="0"/>
        <c:ser>
          <c:idx val="5"/>
          <c:order val="3"/>
          <c:tx>
            <c:v>Raymond James*</c:v>
          </c:tx>
          <c:spPr>
            <a:ln>
              <a:solidFill>
                <a:srgbClr val="92D050"/>
              </a:solidFill>
            </a:ln>
          </c:spPr>
          <c:marker>
            <c:symbol val="none"/>
          </c:marker>
          <c:val>
            <c:numRef>
              <c:f>Sheet1!$C$12:$C$16</c:f>
              <c:numCache>
                <c:formatCode>#,##0</c:formatCode>
                <c:ptCount val="5"/>
                <c:pt idx="0">
                  <c:v>921</c:v>
                </c:pt>
                <c:pt idx="1">
                  <c:v>1510.5</c:v>
                </c:pt>
                <c:pt idx="2">
                  <c:v>2351.5</c:v>
                </c:pt>
                <c:pt idx="3">
                  <c:v>3174</c:v>
                </c:pt>
                <c:pt idx="4">
                  <c:v>4026.5</c:v>
                </c:pt>
              </c:numCache>
            </c:numRef>
          </c:val>
          <c:smooth val="0"/>
        </c:ser>
        <c:ser>
          <c:idx val="6"/>
          <c:order val="4"/>
          <c:tx>
            <c:v>EIA AEO 2014*</c:v>
          </c:tx>
          <c:spPr>
            <a:ln>
              <a:solidFill>
                <a:srgbClr val="00B0F0"/>
              </a:solidFill>
            </a:ln>
          </c:spPr>
          <c:marker>
            <c:symbol val="none"/>
          </c:marker>
          <c:val>
            <c:numRef>
              <c:f>Sheet1!$D$12:$D$16</c:f>
              <c:numCache>
                <c:formatCode>#,##0</c:formatCode>
                <c:ptCount val="5"/>
                <c:pt idx="0">
                  <c:v>701</c:v>
                </c:pt>
                <c:pt idx="1">
                  <c:v>850.5</c:v>
                </c:pt>
                <c:pt idx="2">
                  <c:v>1291.5</c:v>
                </c:pt>
                <c:pt idx="3">
                  <c:v>1284</c:v>
                </c:pt>
                <c:pt idx="4">
                  <c:v>1356.5</c:v>
                </c:pt>
              </c:numCache>
            </c:numRef>
          </c:val>
          <c:smooth val="0"/>
        </c:ser>
        <c:dLbls>
          <c:showLegendKey val="0"/>
          <c:showVal val="0"/>
          <c:showCatName val="0"/>
          <c:showSerName val="0"/>
          <c:showPercent val="0"/>
          <c:showBubbleSize val="0"/>
        </c:dLbls>
        <c:marker val="1"/>
        <c:smooth val="0"/>
        <c:axId val="115051520"/>
        <c:axId val="115057408"/>
      </c:lineChart>
      <c:catAx>
        <c:axId val="115051520"/>
        <c:scaling>
          <c:orientation val="minMax"/>
        </c:scaling>
        <c:delete val="0"/>
        <c:axPos val="b"/>
        <c:numFmt formatCode="General" sourceLinked="1"/>
        <c:majorTickMark val="out"/>
        <c:minorTickMark val="none"/>
        <c:tickLblPos val="nextTo"/>
        <c:crossAx val="115057408"/>
        <c:crosses val="autoZero"/>
        <c:auto val="1"/>
        <c:lblAlgn val="ctr"/>
        <c:lblOffset val="100"/>
        <c:noMultiLvlLbl val="0"/>
      </c:catAx>
      <c:valAx>
        <c:axId val="115057408"/>
        <c:scaling>
          <c:orientation val="minMax"/>
        </c:scaling>
        <c:delete val="0"/>
        <c:axPos val="l"/>
        <c:majorGridlines/>
        <c:title>
          <c:tx>
            <c:rich>
              <a:bodyPr rot="-5400000" vert="horz"/>
              <a:lstStyle/>
              <a:p>
                <a:pPr>
                  <a:defRPr sz="1200"/>
                </a:pPr>
                <a:r>
                  <a:rPr lang="en-US" sz="1200" dirty="0"/>
                  <a:t>Thousand BPD</a:t>
                </a:r>
              </a:p>
            </c:rich>
          </c:tx>
          <c:layout>
            <c:manualLayout>
              <c:xMode val="edge"/>
              <c:yMode val="edge"/>
              <c:x val="2.8917605923601884E-3"/>
              <c:y val="0.38875505610629163"/>
            </c:manualLayout>
          </c:layout>
          <c:overlay val="0"/>
        </c:title>
        <c:numFmt formatCode="General" sourceLinked="1"/>
        <c:majorTickMark val="out"/>
        <c:minorTickMark val="none"/>
        <c:tickLblPos val="nextTo"/>
        <c:crossAx val="115051520"/>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31408788738302E-2"/>
          <c:y val="6.6369963696123899E-2"/>
          <c:w val="0.63977220315016048"/>
          <c:h val="0.87736444155641569"/>
        </c:manualLayout>
      </c:layout>
      <c:barChart>
        <c:barDir val="col"/>
        <c:grouping val="stacked"/>
        <c:varyColors val="0"/>
        <c:ser>
          <c:idx val="2"/>
          <c:order val="2"/>
          <c:tx>
            <c:v>Foreign Lt. Imports</c:v>
          </c:tx>
          <c:spPr>
            <a:solidFill>
              <a:srgbClr val="C00000"/>
            </a:solidFill>
          </c:spPr>
          <c:invertIfNegative val="0"/>
          <c:val>
            <c:numRef>
              <c:f>Sheet1!$E$31:$E$35</c:f>
              <c:numCache>
                <c:formatCode>General</c:formatCode>
                <c:ptCount val="5"/>
                <c:pt idx="0">
                  <c:v>1299</c:v>
                </c:pt>
                <c:pt idx="1">
                  <c:v>1299</c:v>
                </c:pt>
                <c:pt idx="2">
                  <c:v>1299</c:v>
                </c:pt>
                <c:pt idx="3">
                  <c:v>1299</c:v>
                </c:pt>
                <c:pt idx="4">
                  <c:v>1299</c:v>
                </c:pt>
              </c:numCache>
            </c:numRef>
          </c:val>
        </c:ser>
        <c:ser>
          <c:idx val="3"/>
          <c:order val="3"/>
          <c:tx>
            <c:v>Foreign Med. Imports</c:v>
          </c:tx>
          <c:spPr>
            <a:solidFill>
              <a:srgbClr val="00B050"/>
            </a:solidFill>
          </c:spPr>
          <c:invertIfNegative val="0"/>
          <c:val>
            <c:numRef>
              <c:f>Sheet1!$F$31:$F$35</c:f>
              <c:numCache>
                <c:formatCode>General</c:formatCode>
                <c:ptCount val="5"/>
                <c:pt idx="0">
                  <c:v>995</c:v>
                </c:pt>
                <c:pt idx="1">
                  <c:v>995</c:v>
                </c:pt>
                <c:pt idx="2">
                  <c:v>995</c:v>
                </c:pt>
                <c:pt idx="3">
                  <c:v>995</c:v>
                </c:pt>
                <c:pt idx="4">
                  <c:v>995</c:v>
                </c:pt>
              </c:numCache>
            </c:numRef>
          </c:val>
        </c:ser>
        <c:ser>
          <c:idx val="4"/>
          <c:order val="4"/>
          <c:tx>
            <c:v>Lt/Med Imports from Canada</c:v>
          </c:tx>
          <c:spPr>
            <a:solidFill>
              <a:srgbClr val="002060"/>
            </a:solidFill>
          </c:spPr>
          <c:invertIfNegative val="0"/>
          <c:val>
            <c:numRef>
              <c:f>Sheet1!$G$31:$G$35</c:f>
              <c:numCache>
                <c:formatCode>General</c:formatCode>
                <c:ptCount val="5"/>
                <c:pt idx="0">
                  <c:v>250</c:v>
                </c:pt>
                <c:pt idx="1">
                  <c:v>250</c:v>
                </c:pt>
                <c:pt idx="2">
                  <c:v>250</c:v>
                </c:pt>
                <c:pt idx="3">
                  <c:v>250</c:v>
                </c:pt>
                <c:pt idx="4">
                  <c:v>250</c:v>
                </c:pt>
              </c:numCache>
            </c:numRef>
          </c:val>
        </c:ser>
        <c:ser>
          <c:idx val="5"/>
          <c:order val="5"/>
          <c:tx>
            <c:v>Foreign Lt/Med Imports to E. Canada</c:v>
          </c:tx>
          <c:spPr>
            <a:solidFill>
              <a:srgbClr val="FFC000"/>
            </a:solidFill>
          </c:spPr>
          <c:invertIfNegative val="0"/>
          <c:val>
            <c:numRef>
              <c:f>Sheet1!$H$31:$H$35</c:f>
              <c:numCache>
                <c:formatCode>General</c:formatCode>
                <c:ptCount val="5"/>
                <c:pt idx="0">
                  <c:v>150</c:v>
                </c:pt>
                <c:pt idx="1">
                  <c:v>150</c:v>
                </c:pt>
                <c:pt idx="2">
                  <c:v>150</c:v>
                </c:pt>
                <c:pt idx="3">
                  <c:v>150</c:v>
                </c:pt>
                <c:pt idx="4">
                  <c:v>150</c:v>
                </c:pt>
              </c:numCache>
            </c:numRef>
          </c:val>
        </c:ser>
        <c:dLbls>
          <c:showLegendKey val="0"/>
          <c:showVal val="0"/>
          <c:showCatName val="0"/>
          <c:showSerName val="0"/>
          <c:showPercent val="0"/>
          <c:showBubbleSize val="0"/>
        </c:dLbls>
        <c:gapWidth val="150"/>
        <c:overlap val="100"/>
        <c:axId val="114973312"/>
        <c:axId val="114983296"/>
      </c:barChart>
      <c:lineChart>
        <c:grouping val="standard"/>
        <c:varyColors val="0"/>
        <c:ser>
          <c:idx val="0"/>
          <c:order val="0"/>
          <c:tx>
            <c:v>Raymond James*</c:v>
          </c:tx>
          <c:spPr>
            <a:ln>
              <a:solidFill>
                <a:srgbClr val="92D050"/>
              </a:solidFill>
            </a:ln>
          </c:spPr>
          <c:marker>
            <c:symbol val="none"/>
          </c:marker>
          <c:cat>
            <c:numRef>
              <c:f>Sheet1!$A$31:$A$35</c:f>
              <c:numCache>
                <c:formatCode>General</c:formatCode>
                <c:ptCount val="5"/>
                <c:pt idx="0">
                  <c:v>2014</c:v>
                </c:pt>
                <c:pt idx="1">
                  <c:v>2015</c:v>
                </c:pt>
                <c:pt idx="2">
                  <c:v>2016</c:v>
                </c:pt>
                <c:pt idx="3">
                  <c:v>2017</c:v>
                </c:pt>
                <c:pt idx="4">
                  <c:v>2018</c:v>
                </c:pt>
              </c:numCache>
            </c:numRef>
          </c:cat>
          <c:val>
            <c:numRef>
              <c:f>Sheet1!$C$31:$C$35</c:f>
              <c:numCache>
                <c:formatCode>#,##0</c:formatCode>
                <c:ptCount val="5"/>
                <c:pt idx="0">
                  <c:v>937.8</c:v>
                </c:pt>
                <c:pt idx="1">
                  <c:v>1599.4</c:v>
                </c:pt>
                <c:pt idx="2">
                  <c:v>2452.1999999999998</c:v>
                </c:pt>
                <c:pt idx="3">
                  <c:v>3280.2</c:v>
                </c:pt>
                <c:pt idx="4">
                  <c:v>4122.2</c:v>
                </c:pt>
              </c:numCache>
            </c:numRef>
          </c:val>
          <c:smooth val="0"/>
        </c:ser>
        <c:ser>
          <c:idx val="1"/>
          <c:order val="1"/>
          <c:tx>
            <c:v>EIA AEO 2014*</c:v>
          </c:tx>
          <c:spPr>
            <a:ln>
              <a:solidFill>
                <a:srgbClr val="00B0F0"/>
              </a:solidFill>
            </a:ln>
          </c:spPr>
          <c:marker>
            <c:symbol val="none"/>
          </c:marker>
          <c:cat>
            <c:numRef>
              <c:f>Sheet1!$A$31:$A$35</c:f>
              <c:numCache>
                <c:formatCode>General</c:formatCode>
                <c:ptCount val="5"/>
                <c:pt idx="0">
                  <c:v>2014</c:v>
                </c:pt>
                <c:pt idx="1">
                  <c:v>2015</c:v>
                </c:pt>
                <c:pt idx="2">
                  <c:v>2016</c:v>
                </c:pt>
                <c:pt idx="3">
                  <c:v>2017</c:v>
                </c:pt>
                <c:pt idx="4">
                  <c:v>2018</c:v>
                </c:pt>
              </c:numCache>
            </c:numRef>
          </c:cat>
          <c:val>
            <c:numRef>
              <c:f>Sheet1!$D$31:$D$35</c:f>
              <c:numCache>
                <c:formatCode>#,##0</c:formatCode>
                <c:ptCount val="5"/>
                <c:pt idx="0">
                  <c:v>717.8</c:v>
                </c:pt>
                <c:pt idx="1">
                  <c:v>939.4</c:v>
                </c:pt>
                <c:pt idx="2">
                  <c:v>1392.2</c:v>
                </c:pt>
                <c:pt idx="3">
                  <c:v>1390.2</c:v>
                </c:pt>
                <c:pt idx="4">
                  <c:v>1452.2</c:v>
                </c:pt>
              </c:numCache>
            </c:numRef>
          </c:val>
          <c:smooth val="0"/>
        </c:ser>
        <c:dLbls>
          <c:showLegendKey val="0"/>
          <c:showVal val="0"/>
          <c:showCatName val="0"/>
          <c:showSerName val="0"/>
          <c:showPercent val="0"/>
          <c:showBubbleSize val="0"/>
        </c:dLbls>
        <c:marker val="1"/>
        <c:smooth val="0"/>
        <c:axId val="114973312"/>
        <c:axId val="114983296"/>
      </c:lineChart>
      <c:catAx>
        <c:axId val="114973312"/>
        <c:scaling>
          <c:orientation val="minMax"/>
        </c:scaling>
        <c:delete val="0"/>
        <c:axPos val="b"/>
        <c:majorTickMark val="out"/>
        <c:minorTickMark val="none"/>
        <c:tickLblPos val="nextTo"/>
        <c:crossAx val="114983296"/>
        <c:crosses val="autoZero"/>
        <c:auto val="1"/>
        <c:lblAlgn val="ctr"/>
        <c:lblOffset val="100"/>
        <c:noMultiLvlLbl val="0"/>
      </c:catAx>
      <c:valAx>
        <c:axId val="114983296"/>
        <c:scaling>
          <c:orientation val="minMax"/>
          <c:max val="5000"/>
        </c:scaling>
        <c:delete val="0"/>
        <c:axPos val="l"/>
        <c:majorGridlines/>
        <c:title>
          <c:tx>
            <c:rich>
              <a:bodyPr rot="-5400000" vert="horz"/>
              <a:lstStyle/>
              <a:p>
                <a:pPr>
                  <a:defRPr sz="1200"/>
                </a:pPr>
                <a:r>
                  <a:rPr lang="en-US" sz="1200"/>
                  <a:t>Thousand BPD</a:t>
                </a:r>
              </a:p>
            </c:rich>
          </c:tx>
          <c:layout>
            <c:manualLayout>
              <c:xMode val="edge"/>
              <c:yMode val="edge"/>
              <c:x val="4.2706938026994493E-3"/>
              <c:y val="0.38664213560738347"/>
            </c:manualLayout>
          </c:layout>
          <c:overlay val="0"/>
        </c:title>
        <c:numFmt formatCode="General" sourceLinked="1"/>
        <c:majorTickMark val="out"/>
        <c:minorTickMark val="none"/>
        <c:tickLblPos val="nextTo"/>
        <c:crossAx val="114973312"/>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582459736912033E-2"/>
          <c:y val="4.9809826403278516E-2"/>
          <c:w val="0.78716501265744165"/>
          <c:h val="0.90622830040981761"/>
        </c:manualLayout>
      </c:layout>
      <c:lineChart>
        <c:grouping val="standard"/>
        <c:varyColors val="0"/>
        <c:ser>
          <c:idx val="0"/>
          <c:order val="0"/>
          <c:tx>
            <c:strRef>
              <c:f>Sheet1!$B$1</c:f>
              <c:strCache>
                <c:ptCount val="1"/>
                <c:pt idx="0">
                  <c:v>LLS - WTI</c:v>
                </c:pt>
              </c:strCache>
            </c:strRef>
          </c:tx>
          <c:marker>
            <c:symbol val="none"/>
          </c:marker>
          <c:cat>
            <c:numRef>
              <c:f>Sheet1!$A$2:$A$170</c:f>
              <c:numCache>
                <c:formatCode>m/d/yyyy</c:formatCode>
                <c:ptCount val="16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numCache>
            </c:numRef>
          </c:cat>
          <c:val>
            <c:numRef>
              <c:f>Sheet1!$B$2:$B$170</c:f>
              <c:numCache>
                <c:formatCode>General</c:formatCode>
                <c:ptCount val="169"/>
                <c:pt idx="2">
                  <c:v>-4.9999999999999524E-2</c:v>
                </c:pt>
                <c:pt idx="3">
                  <c:v>0.33666666666667266</c:v>
                </c:pt>
                <c:pt idx="4">
                  <c:v>0.35666666666667096</c:v>
                </c:pt>
                <c:pt idx="5">
                  <c:v>-0.66666666666666663</c:v>
                </c:pt>
                <c:pt idx="6">
                  <c:v>5.3333333333334232E-2</c:v>
                </c:pt>
                <c:pt idx="7">
                  <c:v>-6.666666666666643E-2</c:v>
                </c:pt>
                <c:pt idx="8">
                  <c:v>1.0066666666666677</c:v>
                </c:pt>
                <c:pt idx="9">
                  <c:v>0.22666666666666777</c:v>
                </c:pt>
                <c:pt idx="10">
                  <c:v>0.17333333333333631</c:v>
                </c:pt>
                <c:pt idx="11">
                  <c:v>0.16666666666666785</c:v>
                </c:pt>
                <c:pt idx="12">
                  <c:v>-0.31000000000000238</c:v>
                </c:pt>
                <c:pt idx="13">
                  <c:v>0.1300000000000002</c:v>
                </c:pt>
                <c:pt idx="14">
                  <c:v>-0.77000000000000812</c:v>
                </c:pt>
                <c:pt idx="15">
                  <c:v>0.21333333333333457</c:v>
                </c:pt>
                <c:pt idx="16">
                  <c:v>6.6666666666665274E-3</c:v>
                </c:pt>
                <c:pt idx="17">
                  <c:v>0.69000000000000061</c:v>
                </c:pt>
                <c:pt idx="18">
                  <c:v>0.48000000000000048</c:v>
                </c:pt>
                <c:pt idx="19">
                  <c:v>0.46</c:v>
                </c:pt>
                <c:pt idx="20">
                  <c:v>1.0899999999999832</c:v>
                </c:pt>
                <c:pt idx="21">
                  <c:v>1.2133333333333336</c:v>
                </c:pt>
                <c:pt idx="22">
                  <c:v>1.5733333333333339</c:v>
                </c:pt>
                <c:pt idx="23">
                  <c:v>8.0000000000000668E-2</c:v>
                </c:pt>
                <c:pt idx="24">
                  <c:v>0.38000000000000367</c:v>
                </c:pt>
                <c:pt idx="25">
                  <c:v>0.21333333333333579</c:v>
                </c:pt>
                <c:pt idx="26">
                  <c:v>0.39333333333333331</c:v>
                </c:pt>
                <c:pt idx="27">
                  <c:v>4.0000000000000334E-2</c:v>
                </c:pt>
                <c:pt idx="28">
                  <c:v>0.22666666666666777</c:v>
                </c:pt>
                <c:pt idx="29">
                  <c:v>0.12333333333333367</c:v>
                </c:pt>
                <c:pt idx="30">
                  <c:v>0.10666666666666794</c:v>
                </c:pt>
                <c:pt idx="31">
                  <c:v>-0.56666666666666754</c:v>
                </c:pt>
                <c:pt idx="32">
                  <c:v>-0.64000000000000801</c:v>
                </c:pt>
                <c:pt idx="33">
                  <c:v>-0.46333333333333354</c:v>
                </c:pt>
                <c:pt idx="34">
                  <c:v>-0.28333333333333383</c:v>
                </c:pt>
                <c:pt idx="35">
                  <c:v>-0.64333333333333464</c:v>
                </c:pt>
                <c:pt idx="36">
                  <c:v>-0.87000000000000632</c:v>
                </c:pt>
                <c:pt idx="37">
                  <c:v>-1.0299999999999792</c:v>
                </c:pt>
                <c:pt idx="38">
                  <c:v>0.8966666666666695</c:v>
                </c:pt>
                <c:pt idx="39">
                  <c:v>0.51333333333333542</c:v>
                </c:pt>
                <c:pt idx="40">
                  <c:v>0.54333333333333533</c:v>
                </c:pt>
                <c:pt idx="41">
                  <c:v>-0.71999999999999764</c:v>
                </c:pt>
                <c:pt idx="42">
                  <c:v>-0.46666666666666867</c:v>
                </c:pt>
                <c:pt idx="43">
                  <c:v>-0.15666666666666629</c:v>
                </c:pt>
                <c:pt idx="44">
                  <c:v>0.24000000000000021</c:v>
                </c:pt>
                <c:pt idx="45">
                  <c:v>0.86666666666666592</c:v>
                </c:pt>
                <c:pt idx="46">
                  <c:v>1.0466666666666669</c:v>
                </c:pt>
                <c:pt idx="47">
                  <c:v>0.65333333333333565</c:v>
                </c:pt>
                <c:pt idx="48">
                  <c:v>0.5266666666666695</c:v>
                </c:pt>
                <c:pt idx="49">
                  <c:v>-0.17333333333333159</c:v>
                </c:pt>
                <c:pt idx="50">
                  <c:v>-0.22666666666666418</c:v>
                </c:pt>
                <c:pt idx="51">
                  <c:v>-0.91999999999999693</c:v>
                </c:pt>
                <c:pt idx="52">
                  <c:v>-0.56666666666666521</c:v>
                </c:pt>
                <c:pt idx="53">
                  <c:v>-0.55999999999999761</c:v>
                </c:pt>
                <c:pt idx="54">
                  <c:v>-0.64000000000000556</c:v>
                </c:pt>
                <c:pt idx="55">
                  <c:v>-0.53666666666666407</c:v>
                </c:pt>
                <c:pt idx="56">
                  <c:v>-0.74000000000000365</c:v>
                </c:pt>
                <c:pt idx="57">
                  <c:v>-0.49666666666667214</c:v>
                </c:pt>
                <c:pt idx="58">
                  <c:v>-0.94000000000000061</c:v>
                </c:pt>
                <c:pt idx="59">
                  <c:v>-0.44000000000000011</c:v>
                </c:pt>
                <c:pt idx="60">
                  <c:v>-1.0366666666666664</c:v>
                </c:pt>
                <c:pt idx="61">
                  <c:v>-1.3300000000000007</c:v>
                </c:pt>
                <c:pt idx="62">
                  <c:v>-1.5899999999999817</c:v>
                </c:pt>
                <c:pt idx="63">
                  <c:v>-0.58999999999999853</c:v>
                </c:pt>
                <c:pt idx="64">
                  <c:v>0.57000000000000262</c:v>
                </c:pt>
                <c:pt idx="65">
                  <c:v>-0.10999999999999698</c:v>
                </c:pt>
                <c:pt idx="66">
                  <c:v>-7.3333333333331738E-2</c:v>
                </c:pt>
                <c:pt idx="67">
                  <c:v>-0.57666666666666799</c:v>
                </c:pt>
                <c:pt idx="68">
                  <c:v>0.66000000000000725</c:v>
                </c:pt>
                <c:pt idx="69">
                  <c:v>0.83999999999999864</c:v>
                </c:pt>
                <c:pt idx="70">
                  <c:v>1.3933333333333355</c:v>
                </c:pt>
                <c:pt idx="71">
                  <c:v>1.0966666666666687</c:v>
                </c:pt>
                <c:pt idx="72">
                  <c:v>0.32666666666667393</c:v>
                </c:pt>
                <c:pt idx="73">
                  <c:v>0.94000000000000061</c:v>
                </c:pt>
                <c:pt idx="74">
                  <c:v>0.28666666666666818</c:v>
                </c:pt>
                <c:pt idx="75">
                  <c:v>0.9166666666666643</c:v>
                </c:pt>
                <c:pt idx="76">
                  <c:v>0.74666666666666492</c:v>
                </c:pt>
                <c:pt idx="77">
                  <c:v>1.4533333333333318</c:v>
                </c:pt>
                <c:pt idx="78">
                  <c:v>1.7903508771929875</c:v>
                </c:pt>
                <c:pt idx="79">
                  <c:v>1.6381769641495278</c:v>
                </c:pt>
                <c:pt idx="80">
                  <c:v>1.3981769641495259</c:v>
                </c:pt>
                <c:pt idx="81">
                  <c:v>0.97115942028986135</c:v>
                </c:pt>
                <c:pt idx="82">
                  <c:v>1.1233333333333324</c:v>
                </c:pt>
                <c:pt idx="83">
                  <c:v>1.9710000000000041</c:v>
                </c:pt>
                <c:pt idx="84">
                  <c:v>2.5886666666666684</c:v>
                </c:pt>
                <c:pt idx="85">
                  <c:v>2.5419999999999994</c:v>
                </c:pt>
                <c:pt idx="86">
                  <c:v>2.9697878787879124</c:v>
                </c:pt>
                <c:pt idx="87">
                  <c:v>3.9111212121212042</c:v>
                </c:pt>
                <c:pt idx="88">
                  <c:v>5.0396060606060518</c:v>
                </c:pt>
                <c:pt idx="89">
                  <c:v>5.6255800865800039</c:v>
                </c:pt>
                <c:pt idx="90">
                  <c:v>5.3130880230880155</c:v>
                </c:pt>
                <c:pt idx="91">
                  <c:v>3.7201104209799882</c:v>
                </c:pt>
                <c:pt idx="92">
                  <c:v>1.8172783407794757</c:v>
                </c:pt>
                <c:pt idx="93">
                  <c:v>0.46598779557591252</c:v>
                </c:pt>
                <c:pt idx="94">
                  <c:v>0.55619483491337995</c:v>
                </c:pt>
                <c:pt idx="95">
                  <c:v>1.8607464918334387</c:v>
                </c:pt>
                <c:pt idx="96">
                  <c:v>2.7798148148148027</c:v>
                </c:pt>
                <c:pt idx="97">
                  <c:v>3.3876005291005238</c:v>
                </c:pt>
                <c:pt idx="98">
                  <c:v>2.7314523809523807</c:v>
                </c:pt>
                <c:pt idx="99">
                  <c:v>2.5201969696969915</c:v>
                </c:pt>
                <c:pt idx="100">
                  <c:v>2.6203477633477812</c:v>
                </c:pt>
                <c:pt idx="101">
                  <c:v>3.2857287157287152</c:v>
                </c:pt>
                <c:pt idx="102">
                  <c:v>3.7611832611832652</c:v>
                </c:pt>
                <c:pt idx="103">
                  <c:v>3.5837229437229676</c:v>
                </c:pt>
                <c:pt idx="104">
                  <c:v>3.4078499278499144</c:v>
                </c:pt>
                <c:pt idx="105">
                  <c:v>2.8170462387853572</c:v>
                </c:pt>
                <c:pt idx="106">
                  <c:v>1.6471520588911761</c:v>
                </c:pt>
                <c:pt idx="107">
                  <c:v>1.3198504715896011</c:v>
                </c:pt>
                <c:pt idx="108">
                  <c:v>2.4045026455026441</c:v>
                </c:pt>
                <c:pt idx="109">
                  <c:v>4.7882063492063507</c:v>
                </c:pt>
                <c:pt idx="110">
                  <c:v>4.6571818181817042</c:v>
                </c:pt>
                <c:pt idx="111">
                  <c:v>3.6910151515151437</c:v>
                </c:pt>
                <c:pt idx="112">
                  <c:v>1.9253484848484801</c:v>
                </c:pt>
                <c:pt idx="113">
                  <c:v>1.7259545454545338</c:v>
                </c:pt>
                <c:pt idx="114">
                  <c:v>1.7822121212121456</c:v>
                </c:pt>
                <c:pt idx="115">
                  <c:v>2.4780375180375649</c:v>
                </c:pt>
                <c:pt idx="116">
                  <c:v>2.2395670995671111</c:v>
                </c:pt>
                <c:pt idx="117">
                  <c:v>1.5774458874458948</c:v>
                </c:pt>
                <c:pt idx="118">
                  <c:v>1.0125503151819022</c:v>
                </c:pt>
                <c:pt idx="119">
                  <c:v>1.7302631578947398</c:v>
                </c:pt>
                <c:pt idx="120">
                  <c:v>2.1131180223285497</c:v>
                </c:pt>
                <c:pt idx="121">
                  <c:v>1.9164513556618781</c:v>
                </c:pt>
                <c:pt idx="122">
                  <c:v>1.2036384439359296</c:v>
                </c:pt>
                <c:pt idx="123">
                  <c:v>1.7403218190403498</c:v>
                </c:pt>
                <c:pt idx="124">
                  <c:v>3.4613919944789493</c:v>
                </c:pt>
                <c:pt idx="125">
                  <c:v>4.3920836940836914</c:v>
                </c:pt>
                <c:pt idx="126">
                  <c:v>4.1314487734487724</c:v>
                </c:pt>
                <c:pt idx="127">
                  <c:v>3.1367821067821069</c:v>
                </c:pt>
                <c:pt idx="128">
                  <c:v>3.5999206349206361</c:v>
                </c:pt>
                <c:pt idx="129">
                  <c:v>3.8199206349206367</c:v>
                </c:pt>
                <c:pt idx="130">
                  <c:v>4.0890115440115453</c:v>
                </c:pt>
                <c:pt idx="131">
                  <c:v>4.1782972582972455</c:v>
                </c:pt>
                <c:pt idx="132">
                  <c:v>5.8812575757575773</c:v>
                </c:pt>
                <c:pt idx="133">
                  <c:v>10.107342105263163</c:v>
                </c:pt>
                <c:pt idx="134">
                  <c:v>13.170023264683451</c:v>
                </c:pt>
                <c:pt idx="135">
                  <c:v>15.733189931350118</c:v>
                </c:pt>
                <c:pt idx="136">
                  <c:v>15.261268461007413</c:v>
                </c:pt>
                <c:pt idx="137">
                  <c:v>16.105556998556992</c:v>
                </c:pt>
                <c:pt idx="138">
                  <c:v>16.926390331890289</c:v>
                </c:pt>
                <c:pt idx="139">
                  <c:v>19.513643610013172</c:v>
                </c:pt>
                <c:pt idx="140">
                  <c:v>22.901515182884747</c:v>
                </c:pt>
                <c:pt idx="141">
                  <c:v>25.159792960662525</c:v>
                </c:pt>
                <c:pt idx="142">
                  <c:v>22.468315605226007</c:v>
                </c:pt>
                <c:pt idx="143">
                  <c:v>16.774188621099295</c:v>
                </c:pt>
                <c:pt idx="144">
                  <c:v>11.794506081416719</c:v>
                </c:pt>
                <c:pt idx="145">
                  <c:v>12.868412698412724</c:v>
                </c:pt>
                <c:pt idx="146">
                  <c:v>16.548304473304484</c:v>
                </c:pt>
                <c:pt idx="147">
                  <c:v>19.456042568542586</c:v>
                </c:pt>
                <c:pt idx="148">
                  <c:v>17.869015151515171</c:v>
                </c:pt>
                <c:pt idx="149">
                  <c:v>15.031504329004354</c:v>
                </c:pt>
                <c:pt idx="150">
                  <c:v>13.874337662337672</c:v>
                </c:pt>
                <c:pt idx="151">
                  <c:v>15.299370600413953</c:v>
                </c:pt>
                <c:pt idx="152">
                  <c:v>17.261275362318845</c:v>
                </c:pt>
                <c:pt idx="153">
                  <c:v>18.956811594202904</c:v>
                </c:pt>
                <c:pt idx="154">
                  <c:v>20.394960474308331</c:v>
                </c:pt>
                <c:pt idx="155">
                  <c:v>21.346627140974789</c:v>
                </c:pt>
                <c:pt idx="156">
                  <c:v>20.401136363636372</c:v>
                </c:pt>
                <c:pt idx="157">
                  <c:v>20.104962121212594</c:v>
                </c:pt>
                <c:pt idx="158">
                  <c:v>19.652962121212433</c:v>
                </c:pt>
                <c:pt idx="159">
                  <c:v>18.156825757575795</c:v>
                </c:pt>
                <c:pt idx="160">
                  <c:v>14.326445322793139</c:v>
                </c:pt>
                <c:pt idx="161">
                  <c:v>10.491778656126465</c:v>
                </c:pt>
                <c:pt idx="162">
                  <c:v>7.9722463768115874</c:v>
                </c:pt>
                <c:pt idx="163">
                  <c:v>6.2469828722002676</c:v>
                </c:pt>
                <c:pt idx="164">
                  <c:v>4.1232527134701114</c:v>
                </c:pt>
                <c:pt idx="165">
                  <c:v>2.9725280757889467</c:v>
                </c:pt>
                <c:pt idx="166">
                  <c:v>2.6035886818495602</c:v>
                </c:pt>
                <c:pt idx="167">
                  <c:v>3.5718426501034912</c:v>
                </c:pt>
                <c:pt idx="168">
                  <c:v>5.4186147186147338</c:v>
                </c:pt>
              </c:numCache>
            </c:numRef>
          </c:val>
          <c:smooth val="0"/>
        </c:ser>
        <c:dLbls>
          <c:showLegendKey val="0"/>
          <c:showVal val="0"/>
          <c:showCatName val="0"/>
          <c:showSerName val="0"/>
          <c:showPercent val="0"/>
          <c:showBubbleSize val="0"/>
        </c:dLbls>
        <c:marker val="1"/>
        <c:smooth val="0"/>
        <c:axId val="115861376"/>
        <c:axId val="115862912"/>
      </c:lineChart>
      <c:dateAx>
        <c:axId val="115861376"/>
        <c:scaling>
          <c:orientation val="minMax"/>
        </c:scaling>
        <c:delete val="0"/>
        <c:axPos val="b"/>
        <c:numFmt formatCode="yyyy" sourceLinked="0"/>
        <c:majorTickMark val="out"/>
        <c:minorTickMark val="none"/>
        <c:tickLblPos val="nextTo"/>
        <c:txPr>
          <a:bodyPr/>
          <a:lstStyle/>
          <a:p>
            <a:pPr>
              <a:defRPr sz="1100"/>
            </a:pPr>
            <a:endParaRPr lang="en-US"/>
          </a:p>
        </c:txPr>
        <c:crossAx val="115862912"/>
        <c:crosses val="autoZero"/>
        <c:auto val="1"/>
        <c:lblOffset val="100"/>
        <c:baseTimeUnit val="months"/>
        <c:majorUnit val="12"/>
        <c:majorTimeUnit val="months"/>
      </c:dateAx>
      <c:valAx>
        <c:axId val="115862912"/>
        <c:scaling>
          <c:orientation val="minMax"/>
        </c:scaling>
        <c:delete val="0"/>
        <c:axPos val="l"/>
        <c:majorGridlines/>
        <c:title>
          <c:tx>
            <c:rich>
              <a:bodyPr rot="-5400000" vert="horz"/>
              <a:lstStyle/>
              <a:p>
                <a:pPr>
                  <a:defRPr/>
                </a:pPr>
                <a:r>
                  <a:rPr lang="en-US" sz="1200" b="1" i="0" baseline="0" dirty="0" smtClean="0">
                    <a:latin typeface="Arial" pitchFamily="34" charset="0"/>
                    <a:cs typeface="Arial" pitchFamily="34" charset="0"/>
                  </a:rPr>
                  <a:t>$ Per Barrel</a:t>
                </a:r>
                <a:endParaRPr lang="en-US" sz="1200" dirty="0">
                  <a:latin typeface="Arial" pitchFamily="34" charset="0"/>
                  <a:cs typeface="Arial" pitchFamily="34" charset="0"/>
                </a:endParaRPr>
              </a:p>
            </c:rich>
          </c:tx>
          <c:overlay val="0"/>
        </c:title>
        <c:numFmt formatCode="&quot;$&quot;#,##0" sourceLinked="0"/>
        <c:majorTickMark val="out"/>
        <c:minorTickMark val="none"/>
        <c:tickLblPos val="nextTo"/>
        <c:txPr>
          <a:bodyPr/>
          <a:lstStyle/>
          <a:p>
            <a:pPr>
              <a:defRPr sz="1200"/>
            </a:pPr>
            <a:endParaRPr lang="en-US"/>
          </a:p>
        </c:txPr>
        <c:crossAx val="11586137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7202588048587"/>
          <c:y val="3.8290310133627291E-2"/>
          <c:w val="0.84612486335614445"/>
          <c:h val="0.83589542420370322"/>
        </c:manualLayout>
      </c:layout>
      <c:scatterChart>
        <c:scatterStyle val="lineMarker"/>
        <c:varyColors val="0"/>
        <c:ser>
          <c:idx val="0"/>
          <c:order val="0"/>
          <c:marker>
            <c:symbol val="none"/>
          </c:marker>
          <c:xVal>
            <c:numRef>
              <c:f>'LLS WTI 2000-2013'!$A$3:$A$171</c:f>
              <c:numCache>
                <c:formatCode>[$-409]mmm\-yy;@</c:formatCode>
                <c:ptCount val="16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numCache>
            </c:numRef>
          </c:xVal>
          <c:yVal>
            <c:numRef>
              <c:f>'LLS WTI 2000-2013'!$E$3:$E$171</c:f>
              <c:numCache>
                <c:formatCode>General</c:formatCode>
                <c:ptCount val="169"/>
                <c:pt idx="0">
                  <c:v>-1.869999999999987</c:v>
                </c:pt>
                <c:pt idx="1">
                  <c:v>-0.44000000000000128</c:v>
                </c:pt>
                <c:pt idx="2">
                  <c:v>2.16</c:v>
                </c:pt>
                <c:pt idx="3">
                  <c:v>-0.71000000000000085</c:v>
                </c:pt>
                <c:pt idx="4">
                  <c:v>-0.38000000000000211</c:v>
                </c:pt>
                <c:pt idx="5">
                  <c:v>-0.91000000000000014</c:v>
                </c:pt>
                <c:pt idx="6">
                  <c:v>1.4499999999999806</c:v>
                </c:pt>
                <c:pt idx="7">
                  <c:v>-0.7400000000000031</c:v>
                </c:pt>
                <c:pt idx="8">
                  <c:v>2.3100000000000023</c:v>
                </c:pt>
                <c:pt idx="9">
                  <c:v>-0.89000000000000068</c:v>
                </c:pt>
                <c:pt idx="10">
                  <c:v>-0.89999999999999869</c:v>
                </c:pt>
                <c:pt idx="11">
                  <c:v>2.2900000000000031</c:v>
                </c:pt>
                <c:pt idx="12">
                  <c:v>-2.3200000000000003</c:v>
                </c:pt>
                <c:pt idx="13">
                  <c:v>0.42000000000000032</c:v>
                </c:pt>
                <c:pt idx="14">
                  <c:v>-0.41000000000000031</c:v>
                </c:pt>
                <c:pt idx="15">
                  <c:v>0.63000000000000422</c:v>
                </c:pt>
                <c:pt idx="16">
                  <c:v>-0.2</c:v>
                </c:pt>
                <c:pt idx="17">
                  <c:v>1.6400000000000021</c:v>
                </c:pt>
                <c:pt idx="18">
                  <c:v>0</c:v>
                </c:pt>
                <c:pt idx="19">
                  <c:v>-0.26000000000000156</c:v>
                </c:pt>
                <c:pt idx="20">
                  <c:v>3.5300000000000007</c:v>
                </c:pt>
                <c:pt idx="21">
                  <c:v>0.37000000000000138</c:v>
                </c:pt>
                <c:pt idx="22">
                  <c:v>0.82000000000000062</c:v>
                </c:pt>
                <c:pt idx="23">
                  <c:v>-0.94999999999999962</c:v>
                </c:pt>
                <c:pt idx="24">
                  <c:v>1.2699999999999856</c:v>
                </c:pt>
                <c:pt idx="25">
                  <c:v>0.32000000000000289</c:v>
                </c:pt>
                <c:pt idx="26">
                  <c:v>-0.41000000000000031</c:v>
                </c:pt>
                <c:pt idx="27">
                  <c:v>0.21000000000000091</c:v>
                </c:pt>
                <c:pt idx="28">
                  <c:v>0.88000000000000267</c:v>
                </c:pt>
                <c:pt idx="29">
                  <c:v>-0.72000000000000264</c:v>
                </c:pt>
                <c:pt idx="30">
                  <c:v>0.16000000000000014</c:v>
                </c:pt>
                <c:pt idx="31">
                  <c:v>-1.1400000000000021</c:v>
                </c:pt>
                <c:pt idx="32">
                  <c:v>-0.94000000000000161</c:v>
                </c:pt>
                <c:pt idx="33">
                  <c:v>0.69000000000000161</c:v>
                </c:pt>
                <c:pt idx="34">
                  <c:v>-0.60000000000000164</c:v>
                </c:pt>
                <c:pt idx="35">
                  <c:v>-2.0200000000000031</c:v>
                </c:pt>
                <c:pt idx="36">
                  <c:v>1.0000000000005121E-2</c:v>
                </c:pt>
                <c:pt idx="37">
                  <c:v>-1.0799999999999863</c:v>
                </c:pt>
                <c:pt idx="38">
                  <c:v>3.7600000000000016</c:v>
                </c:pt>
                <c:pt idx="39">
                  <c:v>-1.1399999999999866</c:v>
                </c:pt>
                <c:pt idx="40">
                  <c:v>-0.98999999999999844</c:v>
                </c:pt>
                <c:pt idx="41">
                  <c:v>-2.9999999999997584E-2</c:v>
                </c:pt>
                <c:pt idx="42">
                  <c:v>-0.38000000000000211</c:v>
                </c:pt>
                <c:pt idx="43">
                  <c:v>-6.0000000000002322E-2</c:v>
                </c:pt>
                <c:pt idx="44">
                  <c:v>1.1600000000000001</c:v>
                </c:pt>
                <c:pt idx="45">
                  <c:v>1.5</c:v>
                </c:pt>
                <c:pt idx="46">
                  <c:v>0.48000000000000048</c:v>
                </c:pt>
                <c:pt idx="47">
                  <c:v>-1.9999999999996021E-2</c:v>
                </c:pt>
                <c:pt idx="48">
                  <c:v>1.1200000000000045</c:v>
                </c:pt>
                <c:pt idx="49">
                  <c:v>-1.619999999999987</c:v>
                </c:pt>
                <c:pt idx="50">
                  <c:v>-0.18000000000000024</c:v>
                </c:pt>
                <c:pt idx="51">
                  <c:v>-0.95999999999999375</c:v>
                </c:pt>
                <c:pt idx="52">
                  <c:v>-0.56000000000000261</c:v>
                </c:pt>
                <c:pt idx="53">
                  <c:v>-0.1599999999999992</c:v>
                </c:pt>
                <c:pt idx="54">
                  <c:v>-1.1999999999999864</c:v>
                </c:pt>
                <c:pt idx="55">
                  <c:v>-0.25</c:v>
                </c:pt>
                <c:pt idx="56">
                  <c:v>-0.77000000000000834</c:v>
                </c:pt>
                <c:pt idx="57">
                  <c:v>-0.47000000000000008</c:v>
                </c:pt>
                <c:pt idx="58">
                  <c:v>-1.5799999999999863</c:v>
                </c:pt>
                <c:pt idx="59">
                  <c:v>0.72999999999999765</c:v>
                </c:pt>
                <c:pt idx="60">
                  <c:v>-2.259999999999998</c:v>
                </c:pt>
                <c:pt idx="61">
                  <c:v>-2.4600000000000009</c:v>
                </c:pt>
                <c:pt idx="62">
                  <c:v>-4.999999999999772E-2</c:v>
                </c:pt>
                <c:pt idx="63">
                  <c:v>0.74000000000000365</c:v>
                </c:pt>
                <c:pt idx="64">
                  <c:v>1.0200000000000031</c:v>
                </c:pt>
                <c:pt idx="65">
                  <c:v>-2.0899999999999972</c:v>
                </c:pt>
                <c:pt idx="66">
                  <c:v>0.85000000000000164</c:v>
                </c:pt>
                <c:pt idx="67">
                  <c:v>-0.49000000000000932</c:v>
                </c:pt>
                <c:pt idx="68">
                  <c:v>1.6200000000000045</c:v>
                </c:pt>
                <c:pt idx="69">
                  <c:v>1.3900000000000021</c:v>
                </c:pt>
                <c:pt idx="70">
                  <c:v>1.1700000000000021</c:v>
                </c:pt>
                <c:pt idx="71">
                  <c:v>0.73000000000000465</c:v>
                </c:pt>
                <c:pt idx="72">
                  <c:v>-0.92000000000000171</c:v>
                </c:pt>
                <c:pt idx="73">
                  <c:v>3.009999999999998</c:v>
                </c:pt>
                <c:pt idx="74">
                  <c:v>-1.230000000000004</c:v>
                </c:pt>
                <c:pt idx="75">
                  <c:v>0.96999999999999964</c:v>
                </c:pt>
                <c:pt idx="76">
                  <c:v>2.5</c:v>
                </c:pt>
                <c:pt idx="77">
                  <c:v>0.89000000000000068</c:v>
                </c:pt>
                <c:pt idx="78">
                  <c:v>1.9810526315789736</c:v>
                </c:pt>
                <c:pt idx="79">
                  <c:v>2.0434782608695632</c:v>
                </c:pt>
                <c:pt idx="80">
                  <c:v>0.16999999999999649</c:v>
                </c:pt>
                <c:pt idx="81">
                  <c:v>0.70000000000000284</c:v>
                </c:pt>
                <c:pt idx="82">
                  <c:v>2.5</c:v>
                </c:pt>
                <c:pt idx="83">
                  <c:v>2.7130000000000081</c:v>
                </c:pt>
                <c:pt idx="84">
                  <c:v>2.5529999999999973</c:v>
                </c:pt>
                <c:pt idx="85">
                  <c:v>2.3599999999999923</c:v>
                </c:pt>
                <c:pt idx="86">
                  <c:v>3.9963636363636139</c:v>
                </c:pt>
                <c:pt idx="87">
                  <c:v>5.3769999999999811</c:v>
                </c:pt>
                <c:pt idx="88">
                  <c:v>5.7454545454545354</c:v>
                </c:pt>
                <c:pt idx="89">
                  <c:v>5.7542857142857065</c:v>
                </c:pt>
                <c:pt idx="90">
                  <c:v>4.4395238095238545</c:v>
                </c:pt>
                <c:pt idx="91">
                  <c:v>0.9665217391304427</c:v>
                </c:pt>
                <c:pt idx="92">
                  <c:v>4.5789473684223501E-2</c:v>
                </c:pt>
                <c:pt idx="93">
                  <c:v>0.38565217391306345</c:v>
                </c:pt>
                <c:pt idx="94">
                  <c:v>1.2371428571428278</c:v>
                </c:pt>
                <c:pt idx="95">
                  <c:v>3.9594444444444177</c:v>
                </c:pt>
                <c:pt idx="96">
                  <c:v>3.1428571428571552</c:v>
                </c:pt>
                <c:pt idx="97">
                  <c:v>3.0604999999999905</c:v>
                </c:pt>
                <c:pt idx="98">
                  <c:v>1.9909999999999997</c:v>
                </c:pt>
                <c:pt idx="99">
                  <c:v>2.5090909090909008</c:v>
                </c:pt>
                <c:pt idx="100">
                  <c:v>3.3609523809524142</c:v>
                </c:pt>
                <c:pt idx="101">
                  <c:v>3.9871428571428282</c:v>
                </c:pt>
                <c:pt idx="102">
                  <c:v>3.9354545454545473</c:v>
                </c:pt>
                <c:pt idx="103">
                  <c:v>2.8285714285714252</c:v>
                </c:pt>
                <c:pt idx="104">
                  <c:v>3.4595238095237733</c:v>
                </c:pt>
                <c:pt idx="105">
                  <c:v>2.1630434782608745</c:v>
                </c:pt>
                <c:pt idx="106">
                  <c:v>-0.68111111111112166</c:v>
                </c:pt>
                <c:pt idx="107">
                  <c:v>2.4776190476190512</c:v>
                </c:pt>
                <c:pt idx="108">
                  <c:v>5.4170000000000016</c:v>
                </c:pt>
                <c:pt idx="109">
                  <c:v>6.4699999999999989</c:v>
                </c:pt>
                <c:pt idx="110">
                  <c:v>2.0845454545454487</c:v>
                </c:pt>
                <c:pt idx="111">
                  <c:v>2.5184999999999778</c:v>
                </c:pt>
                <c:pt idx="112">
                  <c:v>1.173000000000002</c:v>
                </c:pt>
                <c:pt idx="113">
                  <c:v>1.4863636363636488</c:v>
                </c:pt>
                <c:pt idx="114">
                  <c:v>2.6872727272727452</c:v>
                </c:pt>
                <c:pt idx="115">
                  <c:v>3.2604761904761972</c:v>
                </c:pt>
                <c:pt idx="116">
                  <c:v>0.77095238095239438</c:v>
                </c:pt>
                <c:pt idx="117">
                  <c:v>0.70090909090909892</c:v>
                </c:pt>
                <c:pt idx="118">
                  <c:v>1.5657894736842195</c:v>
                </c:pt>
                <c:pt idx="119">
                  <c:v>2.9240909090909071</c:v>
                </c:pt>
                <c:pt idx="120">
                  <c:v>1.8494736842105226</c:v>
                </c:pt>
                <c:pt idx="121">
                  <c:v>0.97578947368421065</c:v>
                </c:pt>
                <c:pt idx="122">
                  <c:v>0.78565217391306419</c:v>
                </c:pt>
                <c:pt idx="123">
                  <c:v>3.4595238095237777</c:v>
                </c:pt>
                <c:pt idx="124">
                  <c:v>6.1389999999999958</c:v>
                </c:pt>
                <c:pt idx="125">
                  <c:v>3.5777272727273073</c:v>
                </c:pt>
                <c:pt idx="126">
                  <c:v>2.6776190476190482</c:v>
                </c:pt>
                <c:pt idx="127">
                  <c:v>3.1550000000000007</c:v>
                </c:pt>
                <c:pt idx="128">
                  <c:v>4.9671428571428606</c:v>
                </c:pt>
                <c:pt idx="129">
                  <c:v>3.3376190476190581</c:v>
                </c:pt>
                <c:pt idx="130">
                  <c:v>3.962272727272719</c:v>
                </c:pt>
                <c:pt idx="131">
                  <c:v>5.2349999999999985</c:v>
                </c:pt>
                <c:pt idx="132">
                  <c:v>8.4465000000000146</c:v>
                </c:pt>
                <c:pt idx="133">
                  <c:v>16.640526315789486</c:v>
                </c:pt>
                <c:pt idx="134">
                  <c:v>14.423043478260851</c:v>
                </c:pt>
                <c:pt idx="135">
                  <c:v>16.136000000000031</c:v>
                </c:pt>
                <c:pt idx="136">
                  <c:v>15.224761904761772</c:v>
                </c:pt>
                <c:pt idx="137">
                  <c:v>16.955909090908989</c:v>
                </c:pt>
                <c:pt idx="138">
                  <c:v>18.59849999999981</c:v>
                </c:pt>
                <c:pt idx="139">
                  <c:v>22.986521739130168</c:v>
                </c:pt>
                <c:pt idx="140">
                  <c:v>27.119523809523631</c:v>
                </c:pt>
                <c:pt idx="141">
                  <c:v>25.373333333333061</c:v>
                </c:pt>
                <c:pt idx="142">
                  <c:v>14.912089672821715</c:v>
                </c:pt>
                <c:pt idx="143">
                  <c:v>10.037142857142854</c:v>
                </c:pt>
                <c:pt idx="144">
                  <c:v>10.434285714285707</c:v>
                </c:pt>
                <c:pt idx="145">
                  <c:v>18.133809523809635</c:v>
                </c:pt>
                <c:pt idx="146">
                  <c:v>21.076818181818389</c:v>
                </c:pt>
                <c:pt idx="147">
                  <c:v>19.157500000000031</c:v>
                </c:pt>
                <c:pt idx="148">
                  <c:v>13.372727272727431</c:v>
                </c:pt>
                <c:pt idx="149">
                  <c:v>12.564285714285734</c:v>
                </c:pt>
                <c:pt idx="150">
                  <c:v>15.686000000000002</c:v>
                </c:pt>
                <c:pt idx="151">
                  <c:v>17.647826086956531</c:v>
                </c:pt>
                <c:pt idx="152">
                  <c:v>18.450000000000017</c:v>
                </c:pt>
                <c:pt idx="153">
                  <c:v>20.772608695652167</c:v>
                </c:pt>
                <c:pt idx="154">
                  <c:v>21.962272727272726</c:v>
                </c:pt>
                <c:pt idx="155">
                  <c:v>21.305000000000021</c:v>
                </c:pt>
                <c:pt idx="156">
                  <c:v>17.936136363636329</c:v>
                </c:pt>
                <c:pt idx="157">
                  <c:v>21.073750000000004</c:v>
                </c:pt>
                <c:pt idx="158">
                  <c:v>19.949000000000012</c:v>
                </c:pt>
                <c:pt idx="159">
                  <c:v>13.447727272727256</c:v>
                </c:pt>
                <c:pt idx="160">
                  <c:v>9.582608695652155</c:v>
                </c:pt>
                <c:pt idx="161">
                  <c:v>8.4449999999999967</c:v>
                </c:pt>
                <c:pt idx="162">
                  <c:v>5.8891304347826194</c:v>
                </c:pt>
                <c:pt idx="163">
                  <c:v>4.4068181818182124</c:v>
                </c:pt>
                <c:pt idx="164">
                  <c:v>2.0738095238095147</c:v>
                </c:pt>
                <c:pt idx="165">
                  <c:v>2.4369565217391327</c:v>
                </c:pt>
                <c:pt idx="166">
                  <c:v>3.3000000000000114</c:v>
                </c:pt>
                <c:pt idx="167">
                  <c:v>4.978571428571442</c:v>
                </c:pt>
                <c:pt idx="168">
                  <c:v>7.9772727272727524</c:v>
                </c:pt>
              </c:numCache>
            </c:numRef>
          </c:yVal>
          <c:smooth val="0"/>
        </c:ser>
        <c:dLbls>
          <c:showLegendKey val="0"/>
          <c:showVal val="0"/>
          <c:showCatName val="0"/>
          <c:showSerName val="0"/>
          <c:showPercent val="0"/>
          <c:showBubbleSize val="0"/>
        </c:dLbls>
        <c:axId val="116181632"/>
        <c:axId val="116294016"/>
      </c:scatterChart>
      <c:valAx>
        <c:axId val="116181632"/>
        <c:scaling>
          <c:orientation val="minMax"/>
          <c:max val="41400"/>
          <c:min val="40550"/>
        </c:scaling>
        <c:delete val="0"/>
        <c:axPos val="b"/>
        <c:numFmt formatCode="[$-409]mmmmm\-yy;@" sourceLinked="0"/>
        <c:majorTickMark val="out"/>
        <c:minorTickMark val="none"/>
        <c:tickLblPos val="nextTo"/>
        <c:spPr>
          <a:ln>
            <a:solidFill>
              <a:schemeClr val="tx1"/>
            </a:solidFill>
          </a:ln>
        </c:spPr>
        <c:crossAx val="116294016"/>
        <c:crosses val="autoZero"/>
        <c:crossBetween val="midCat"/>
        <c:majorUnit val="122"/>
      </c:valAx>
      <c:valAx>
        <c:axId val="116294016"/>
        <c:scaling>
          <c:orientation val="minMax"/>
          <c:max val="27"/>
          <c:min val="10"/>
        </c:scaling>
        <c:delete val="0"/>
        <c:axPos val="l"/>
        <c:majorGridlines>
          <c:spPr>
            <a:ln>
              <a:solidFill>
                <a:schemeClr val="bg1">
                  <a:lumMod val="85000"/>
                </a:schemeClr>
              </a:solidFill>
            </a:ln>
          </c:spPr>
        </c:majorGridlines>
        <c:numFmt formatCode="&quot;$&quot;#,##0" sourceLinked="0"/>
        <c:majorTickMark val="out"/>
        <c:minorTickMark val="none"/>
        <c:tickLblPos val="nextTo"/>
        <c:crossAx val="116181632"/>
        <c:crosses val="autoZero"/>
        <c:crossBetween val="midCat"/>
        <c:majorUnit val="5"/>
      </c:valAx>
    </c:plotArea>
    <c:plotVisOnly val="1"/>
    <c:dispBlanksAs val="gap"/>
    <c:showDLblsOverMax val="0"/>
  </c:chart>
  <c:spPr>
    <a:solidFill>
      <a:schemeClr val="bg1"/>
    </a:solidFill>
    <a:ln>
      <a:solidFill>
        <a:schemeClr val="tx1"/>
      </a:solidFill>
    </a:ln>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vii!$A$54</c:f>
              <c:strCache>
                <c:ptCount val="1"/>
                <c:pt idx="0">
                  <c:v>Actual</c:v>
                </c:pt>
              </c:strCache>
            </c:strRef>
          </c:tx>
          <c:marker>
            <c:symbol val="none"/>
          </c:marker>
          <c:xVal>
            <c:numRef>
              <c:f>vii!$B$53:$V$53</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xVal>
          <c:yVal>
            <c:numRef>
              <c:f>vii!$B$54:$V$54</c:f>
              <c:numCache>
                <c:formatCode>0.00_);\(0.00\)</c:formatCode>
                <c:ptCount val="21"/>
                <c:pt idx="0">
                  <c:v>-1.239999999999988</c:v>
                </c:pt>
                <c:pt idx="1">
                  <c:v>-2.3549999999999978</c:v>
                </c:pt>
                <c:pt idx="2">
                  <c:v>-3.2591666666666752</c:v>
                </c:pt>
                <c:pt idx="3">
                  <c:v>-2.4950000000000037</c:v>
                </c:pt>
                <c:pt idx="4">
                  <c:v>-2.3049999999999784</c:v>
                </c:pt>
                <c:pt idx="5">
                  <c:v>-2.8008333333333377</c:v>
                </c:pt>
                <c:pt idx="6">
                  <c:v>-5.2533333333333534</c:v>
                </c:pt>
                <c:pt idx="7">
                  <c:v>-2.7683333333333602</c:v>
                </c:pt>
                <c:pt idx="8">
                  <c:v>-3.25833333333334</c:v>
                </c:pt>
                <c:pt idx="9">
                  <c:v>-1.0058333333333278</c:v>
                </c:pt>
                <c:pt idx="10">
                  <c:v>-9.6542345446948744E-2</c:v>
                </c:pt>
                <c:pt idx="11">
                  <c:v>-0.99096665934710859</c:v>
                </c:pt>
              </c:numCache>
            </c:numRef>
          </c:yVal>
          <c:smooth val="0"/>
        </c:ser>
        <c:ser>
          <c:idx val="1"/>
          <c:order val="1"/>
          <c:tx>
            <c:strRef>
              <c:f>vii!$A$55</c:f>
              <c:strCache>
                <c:ptCount val="1"/>
                <c:pt idx="0">
                  <c:v>Exports Allowed Case</c:v>
                </c:pt>
              </c:strCache>
            </c:strRef>
          </c:tx>
          <c:spPr>
            <a:ln>
              <a:solidFill>
                <a:schemeClr val="accent3">
                  <a:lumMod val="75000"/>
                </a:schemeClr>
              </a:solidFill>
            </a:ln>
          </c:spPr>
          <c:marker>
            <c:symbol val="none"/>
          </c:marker>
          <c:xVal>
            <c:numRef>
              <c:f>vii!$B$53:$V$53</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xVal>
          <c:yVal>
            <c:numRef>
              <c:f>vii!$B$55:$V$55</c:f>
              <c:numCache>
                <c:formatCode>General</c:formatCode>
                <c:ptCount val="21"/>
                <c:pt idx="11" formatCode="0.00_);\(0.00\)">
                  <c:v>-0.99096665934710859</c:v>
                </c:pt>
                <c:pt idx="12" formatCode="0.00_);\(0.00\)">
                  <c:v>3.4088688370862728</c:v>
                </c:pt>
                <c:pt idx="13" formatCode="0.00_);\(0.00\)">
                  <c:v>3.6879979953369739</c:v>
                </c:pt>
                <c:pt idx="14" formatCode="0.00_);\(0.00\)">
                  <c:v>4.2573493108128524</c:v>
                </c:pt>
                <c:pt idx="15" formatCode="0.00_);\(0.00\)">
                  <c:v>4.8873284481404085</c:v>
                </c:pt>
                <c:pt idx="16" formatCode="0.00_);\(0.00\)">
                  <c:v>4.8999189104638106</c:v>
                </c:pt>
                <c:pt idx="17" formatCode="0.00_);\(0.00\)">
                  <c:v>4.9623605163507065</c:v>
                </c:pt>
                <c:pt idx="18" formatCode="0.00_);\(0.00\)">
                  <c:v>5.0826665026392135</c:v>
                </c:pt>
                <c:pt idx="19" formatCode="0.00_);\(0.00\)">
                  <c:v>5.1905973808469845</c:v>
                </c:pt>
                <c:pt idx="20" formatCode="0.00_);\(0.00\)">
                  <c:v>5.1912483697571474</c:v>
                </c:pt>
              </c:numCache>
            </c:numRef>
          </c:yVal>
          <c:smooth val="0"/>
        </c:ser>
        <c:ser>
          <c:idx val="2"/>
          <c:order val="2"/>
          <c:tx>
            <c:strRef>
              <c:f>vii!$A$56</c:f>
              <c:strCache>
                <c:ptCount val="1"/>
                <c:pt idx="0">
                  <c:v>Exports Restricted Case</c:v>
                </c:pt>
              </c:strCache>
            </c:strRef>
          </c:tx>
          <c:spPr>
            <a:ln>
              <a:solidFill>
                <a:schemeClr val="accent6">
                  <a:lumMod val="50000"/>
                </a:schemeClr>
              </a:solidFill>
              <a:prstDash val="dash"/>
            </a:ln>
          </c:spPr>
          <c:marker>
            <c:symbol val="none"/>
          </c:marker>
          <c:xVal>
            <c:numRef>
              <c:f>vii!$B$53:$V$53</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xVal>
          <c:yVal>
            <c:numRef>
              <c:f>vii!$B$56:$V$56</c:f>
              <c:numCache>
                <c:formatCode>General</c:formatCode>
                <c:ptCount val="21"/>
                <c:pt idx="11" formatCode="0.00_);\(0.00\)">
                  <c:v>-0.99096665934710859</c:v>
                </c:pt>
                <c:pt idx="12" formatCode="0.00_);\(0.00\)">
                  <c:v>3.4088688370862728</c:v>
                </c:pt>
                <c:pt idx="13" formatCode="0.00_);\(0.00\)">
                  <c:v>3.6879979953369739</c:v>
                </c:pt>
                <c:pt idx="14" formatCode="0.00_);\(0.00\)">
                  <c:v>4.5573493108128424</c:v>
                </c:pt>
                <c:pt idx="15" formatCode="0.00_);\(0.00\)">
                  <c:v>7.8873284481404085</c:v>
                </c:pt>
                <c:pt idx="16" formatCode="0.00_);\(0.00\)">
                  <c:v>10.899918910463812</c:v>
                </c:pt>
                <c:pt idx="17" formatCode="0.00_);\(0.00\)">
                  <c:v>12.962360516350724</c:v>
                </c:pt>
                <c:pt idx="18" formatCode="0.00_);\(0.00\)">
                  <c:v>12.082666502639292</c:v>
                </c:pt>
                <c:pt idx="19" formatCode="0.00_);\(0.00\)">
                  <c:v>10.190597380847002</c:v>
                </c:pt>
                <c:pt idx="20" formatCode="0.00_);\(0.00\)">
                  <c:v>8.1912483697571439</c:v>
                </c:pt>
              </c:numCache>
            </c:numRef>
          </c:yVal>
          <c:smooth val="0"/>
        </c:ser>
        <c:ser>
          <c:idx val="3"/>
          <c:order val="3"/>
          <c:spPr>
            <a:ln>
              <a:solidFill>
                <a:schemeClr val="tx1"/>
              </a:solidFill>
            </a:ln>
          </c:spPr>
          <c:marker>
            <c:symbol val="none"/>
          </c:marker>
          <c:xVal>
            <c:numRef>
              <c:f>vii!$I$1:$J$1</c:f>
              <c:numCache>
                <c:formatCode>General</c:formatCode>
                <c:ptCount val="2"/>
                <c:pt idx="0">
                  <c:v>2013</c:v>
                </c:pt>
                <c:pt idx="1">
                  <c:v>2013</c:v>
                </c:pt>
              </c:numCache>
            </c:numRef>
          </c:xVal>
          <c:yVal>
            <c:numRef>
              <c:f>vii!$I$2:$J$2</c:f>
              <c:numCache>
                <c:formatCode>General</c:formatCode>
                <c:ptCount val="2"/>
                <c:pt idx="0">
                  <c:v>150</c:v>
                </c:pt>
                <c:pt idx="1">
                  <c:v>-50</c:v>
                </c:pt>
              </c:numCache>
            </c:numRef>
          </c:yVal>
          <c:smooth val="1"/>
        </c:ser>
        <c:dLbls>
          <c:showLegendKey val="0"/>
          <c:showVal val="0"/>
          <c:showCatName val="0"/>
          <c:showSerName val="0"/>
          <c:showPercent val="0"/>
          <c:showBubbleSize val="0"/>
        </c:dLbls>
        <c:axId val="116055424"/>
        <c:axId val="116061312"/>
      </c:scatterChart>
      <c:valAx>
        <c:axId val="116055424"/>
        <c:scaling>
          <c:orientation val="minMax"/>
          <c:max val="2022"/>
          <c:min val="2002"/>
        </c:scaling>
        <c:delete val="0"/>
        <c:axPos val="b"/>
        <c:numFmt formatCode="General" sourceLinked="1"/>
        <c:majorTickMark val="out"/>
        <c:minorTickMark val="none"/>
        <c:tickLblPos val="low"/>
        <c:txPr>
          <a:bodyPr/>
          <a:lstStyle/>
          <a:p>
            <a:pPr>
              <a:defRPr sz="1200"/>
            </a:pPr>
            <a:endParaRPr lang="en-US"/>
          </a:p>
        </c:txPr>
        <c:crossAx val="116061312"/>
        <c:crosses val="autoZero"/>
        <c:crossBetween val="midCat"/>
      </c:valAx>
      <c:valAx>
        <c:axId val="116061312"/>
        <c:scaling>
          <c:orientation val="minMax"/>
          <c:max val="15"/>
          <c:min val="-10"/>
        </c:scaling>
        <c:delete val="0"/>
        <c:axPos val="l"/>
        <c:title>
          <c:tx>
            <c:rich>
              <a:bodyPr rot="-5400000" vert="horz"/>
              <a:lstStyle/>
              <a:p>
                <a:pPr>
                  <a:defRPr sz="1200"/>
                </a:pPr>
                <a:r>
                  <a:rPr lang="en-US" sz="1200" dirty="0"/>
                  <a:t>$ Per Barrel</a:t>
                </a:r>
              </a:p>
            </c:rich>
          </c:tx>
          <c:overlay val="0"/>
        </c:title>
        <c:numFmt formatCode="0_);\(0\)" sourceLinked="0"/>
        <c:majorTickMark val="out"/>
        <c:minorTickMark val="none"/>
        <c:tickLblPos val="nextTo"/>
        <c:crossAx val="116055424"/>
        <c:crosses val="autoZero"/>
        <c:crossBetween val="midCat"/>
      </c:valAx>
    </c:plotArea>
    <c:legend>
      <c:legendPos val="b"/>
      <c:legendEntry>
        <c:idx val="3"/>
        <c:delete val="1"/>
      </c:legendEntry>
      <c:overlay val="0"/>
      <c:txPr>
        <a:bodyPr/>
        <a:lstStyle/>
        <a:p>
          <a:pPr>
            <a:defRPr sz="1200"/>
          </a:pPr>
          <a:endParaRPr lang="en-US"/>
        </a:p>
      </c:txPr>
    </c:legend>
    <c:plotVisOnly val="1"/>
    <c:dispBlanksAs val="gap"/>
    <c:showDLblsOverMax val="0"/>
  </c:chart>
  <c:spPr>
    <a:ln>
      <a:noFill/>
    </a:ln>
  </c:spPr>
  <c:txPr>
    <a:bodyPr/>
    <a:lstStyle/>
    <a:p>
      <a:pPr>
        <a:defRPr>
          <a:latin typeface="Arial" pitchFamily="34" charset="0"/>
          <a:cs typeface="Arial"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0.88723</cdr:x>
      <cdr:y>0.33672</cdr:y>
    </cdr:from>
    <cdr:to>
      <cdr:x>0.90407</cdr:x>
      <cdr:y>0.40407</cdr:y>
    </cdr:to>
    <cdr:sp macro="" textlink="">
      <cdr:nvSpPr>
        <cdr:cNvPr id="5" name="Straight Arrow Connector 4"/>
        <cdr:cNvSpPr/>
      </cdr:nvSpPr>
      <cdr:spPr>
        <a:xfrm xmlns:a="http://schemas.openxmlformats.org/drawingml/2006/main" flipH="1">
          <a:off x="8031162" y="1524000"/>
          <a:ext cx="152400" cy="304800"/>
        </a:xfrm>
        <a:prstGeom xmlns:a="http://schemas.openxmlformats.org/drawingml/2006/main" prst="straightConnector1">
          <a:avLst/>
        </a:prstGeom>
        <a:ln xmlns:a="http://schemas.openxmlformats.org/drawingml/2006/main" w="1905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ln w="12700">
              <a:solidFill>
                <a:schemeClr val="tx1"/>
              </a:solidFill>
            </a:ln>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0.74412</cdr:x>
      <cdr:y>0.69028</cdr:y>
    </cdr:from>
    <cdr:to>
      <cdr:x>0.98825</cdr:x>
      <cdr:y>0.82497</cdr:y>
    </cdr:to>
    <cdr:sp macro="" textlink="">
      <cdr:nvSpPr>
        <cdr:cNvPr id="3" name="TextBox 2"/>
        <cdr:cNvSpPr txBox="1"/>
      </cdr:nvSpPr>
      <cdr:spPr>
        <a:xfrm xmlns:a="http://schemas.openxmlformats.org/drawingml/2006/main">
          <a:off x="6735762" y="3124200"/>
          <a:ext cx="22098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*Incremental crude production in excess of refinery/splitter additions</a:t>
          </a:r>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0.09821</cdr:x>
      <cdr:y>0.58065</cdr:y>
    </cdr:from>
    <cdr:to>
      <cdr:x>0.36607</cdr:x>
      <cdr:y>0.64516</cdr:y>
    </cdr:to>
    <cdr:sp macro="" textlink="">
      <cdr:nvSpPr>
        <cdr:cNvPr id="7" name="Left Brace 6"/>
        <cdr:cNvSpPr/>
      </cdr:nvSpPr>
      <cdr:spPr>
        <a:xfrm xmlns:a="http://schemas.openxmlformats.org/drawingml/2006/main" rot="5400000">
          <a:off x="1828800" y="1752600"/>
          <a:ext cx="304800" cy="2286000"/>
        </a:xfrm>
        <a:prstGeom xmlns:a="http://schemas.openxmlformats.org/drawingml/2006/main" prst="leftBrac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0.38393</cdr:x>
      <cdr:y>0.58065</cdr:y>
    </cdr:from>
    <cdr:to>
      <cdr:x>0.65054</cdr:x>
      <cdr:y>0.64516</cdr:y>
    </cdr:to>
    <cdr:sp macro="" textlink="">
      <cdr:nvSpPr>
        <cdr:cNvPr id="8" name="Left Brace 7"/>
        <cdr:cNvSpPr/>
      </cdr:nvSpPr>
      <cdr:spPr>
        <a:xfrm xmlns:a="http://schemas.openxmlformats.org/drawingml/2006/main" rot="5400000">
          <a:off x="4536010" y="1567296"/>
          <a:ext cx="291970" cy="2413378"/>
        </a:xfrm>
        <a:prstGeom xmlns:a="http://schemas.openxmlformats.org/drawingml/2006/main" prst="leftBrace">
          <a:avLst/>
        </a:prstGeom>
        <a:noFill xmlns:a="http://schemas.openxmlformats.org/drawingml/2006/main"/>
        <a:ln xmlns:a="http://schemas.openxmlformats.org/drawingml/2006/main" w="12700" cap="flat" cmpd="sng" algn="ctr">
          <a:solidFill>
            <a:schemeClr val="tx1"/>
          </a:solidFill>
          <a:prstDash val="solid"/>
          <a:miter lim="800000"/>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rgbClr val="545454"/>
              </a:solidFill>
              <a:latin typeface="Century Gothic"/>
            </a:defRPr>
          </a:lvl1pPr>
          <a:lvl2pPr marL="457200" indent="0">
            <a:defRPr sz="1100">
              <a:solidFill>
                <a:srgbClr val="545454"/>
              </a:solidFill>
              <a:latin typeface="Century Gothic"/>
            </a:defRPr>
          </a:lvl2pPr>
          <a:lvl3pPr marL="914400" indent="0">
            <a:defRPr sz="1100">
              <a:solidFill>
                <a:srgbClr val="545454"/>
              </a:solidFill>
              <a:latin typeface="Century Gothic"/>
            </a:defRPr>
          </a:lvl3pPr>
          <a:lvl4pPr marL="1371600" indent="0">
            <a:defRPr sz="1100">
              <a:solidFill>
                <a:srgbClr val="545454"/>
              </a:solidFill>
              <a:latin typeface="Century Gothic"/>
            </a:defRPr>
          </a:lvl4pPr>
          <a:lvl5pPr marL="1828800" indent="0">
            <a:defRPr sz="1100">
              <a:solidFill>
                <a:srgbClr val="545454"/>
              </a:solidFill>
              <a:latin typeface="Century Gothic"/>
            </a:defRPr>
          </a:lvl5pPr>
          <a:lvl6pPr marL="2286000" indent="0">
            <a:defRPr sz="1100">
              <a:solidFill>
                <a:srgbClr val="545454"/>
              </a:solidFill>
              <a:latin typeface="Century Gothic"/>
            </a:defRPr>
          </a:lvl6pPr>
          <a:lvl7pPr marL="2743200" indent="0">
            <a:defRPr sz="1100">
              <a:solidFill>
                <a:srgbClr val="545454"/>
              </a:solidFill>
              <a:latin typeface="Century Gothic"/>
            </a:defRPr>
          </a:lvl7pPr>
          <a:lvl8pPr marL="3200400" indent="0">
            <a:defRPr sz="1100">
              <a:solidFill>
                <a:srgbClr val="545454"/>
              </a:solidFill>
              <a:latin typeface="Century Gothic"/>
            </a:defRPr>
          </a:lvl8pPr>
          <a:lvl9pPr marL="3657600" indent="0">
            <a:defRPr sz="1100">
              <a:solidFill>
                <a:srgbClr val="545454"/>
              </a:solidFill>
              <a:latin typeface="Century Gothic"/>
            </a:defRPr>
          </a:lvl9pPr>
        </a:lstStyle>
        <a:p xmlns:a="http://schemas.openxmlformats.org/drawingml/2006/main">
          <a:endParaRPr lang="en-US"/>
        </a:p>
      </cdr:txBody>
    </cdr:sp>
  </cdr:relSizeAnchor>
  <cdr:relSizeAnchor xmlns:cdr="http://schemas.openxmlformats.org/drawingml/2006/chartDrawing">
    <cdr:from>
      <cdr:x>0.6875</cdr:x>
      <cdr:y>0.09917</cdr:y>
    </cdr:from>
    <cdr:to>
      <cdr:x>0.82806</cdr:x>
      <cdr:y>0.16369</cdr:y>
    </cdr:to>
    <cdr:sp macro="" textlink="">
      <cdr:nvSpPr>
        <cdr:cNvPr id="9" name="Left Brace 8"/>
        <cdr:cNvSpPr/>
      </cdr:nvSpPr>
      <cdr:spPr>
        <a:xfrm xmlns:a="http://schemas.openxmlformats.org/drawingml/2006/main" rot="5400000">
          <a:off x="6713362" y="-41328"/>
          <a:ext cx="292015" cy="1272345"/>
        </a:xfrm>
        <a:prstGeom xmlns:a="http://schemas.openxmlformats.org/drawingml/2006/main" prst="leftBrace">
          <a:avLst/>
        </a:prstGeom>
        <a:noFill xmlns:a="http://schemas.openxmlformats.org/drawingml/2006/main"/>
        <a:ln xmlns:a="http://schemas.openxmlformats.org/drawingml/2006/main" w="12700" cap="flat" cmpd="sng" algn="ctr">
          <a:solidFill>
            <a:schemeClr val="tx1"/>
          </a:solidFill>
          <a:prstDash val="solid"/>
          <a:miter lim="800000"/>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rgbClr val="545454"/>
              </a:solidFill>
              <a:latin typeface="Century Gothic"/>
            </a:defRPr>
          </a:lvl1pPr>
          <a:lvl2pPr marL="457200" indent="0">
            <a:defRPr sz="1100">
              <a:solidFill>
                <a:srgbClr val="545454"/>
              </a:solidFill>
              <a:latin typeface="Century Gothic"/>
            </a:defRPr>
          </a:lvl2pPr>
          <a:lvl3pPr marL="914400" indent="0">
            <a:defRPr sz="1100">
              <a:solidFill>
                <a:srgbClr val="545454"/>
              </a:solidFill>
              <a:latin typeface="Century Gothic"/>
            </a:defRPr>
          </a:lvl3pPr>
          <a:lvl4pPr marL="1371600" indent="0">
            <a:defRPr sz="1100">
              <a:solidFill>
                <a:srgbClr val="545454"/>
              </a:solidFill>
              <a:latin typeface="Century Gothic"/>
            </a:defRPr>
          </a:lvl4pPr>
          <a:lvl5pPr marL="1828800" indent="0">
            <a:defRPr sz="1100">
              <a:solidFill>
                <a:srgbClr val="545454"/>
              </a:solidFill>
              <a:latin typeface="Century Gothic"/>
            </a:defRPr>
          </a:lvl5pPr>
          <a:lvl6pPr marL="2286000" indent="0">
            <a:defRPr sz="1100">
              <a:solidFill>
                <a:srgbClr val="545454"/>
              </a:solidFill>
              <a:latin typeface="Century Gothic"/>
            </a:defRPr>
          </a:lvl6pPr>
          <a:lvl7pPr marL="2743200" indent="0">
            <a:defRPr sz="1100">
              <a:solidFill>
                <a:srgbClr val="545454"/>
              </a:solidFill>
              <a:latin typeface="Century Gothic"/>
            </a:defRPr>
          </a:lvl7pPr>
          <a:lvl8pPr marL="3200400" indent="0">
            <a:defRPr sz="1100">
              <a:solidFill>
                <a:srgbClr val="545454"/>
              </a:solidFill>
              <a:latin typeface="Century Gothic"/>
            </a:defRPr>
          </a:lvl8pPr>
          <a:lvl9pPr marL="3657600" indent="0">
            <a:defRPr sz="1100">
              <a:solidFill>
                <a:srgbClr val="545454"/>
              </a:solidFill>
              <a:latin typeface="Century Gothic"/>
            </a:defRPr>
          </a:lvl9pPr>
        </a:lstStyle>
        <a:p xmlns:a="http://schemas.openxmlformats.org/drawingml/2006/main">
          <a:endParaRPr lang="en-US"/>
        </a:p>
      </cdr:txBody>
    </cdr:sp>
  </cdr:relSizeAnchor>
  <cdr:relSizeAnchor xmlns:cdr="http://schemas.openxmlformats.org/drawingml/2006/chartDrawing">
    <cdr:from>
      <cdr:x>0.13393</cdr:x>
      <cdr:y>0.51613</cdr:y>
    </cdr:from>
    <cdr:to>
      <cdr:x>0.38393</cdr:x>
      <cdr:y>0.57085</cdr:y>
    </cdr:to>
    <cdr:sp macro="" textlink="">
      <cdr:nvSpPr>
        <cdr:cNvPr id="10" name="TextBox 9"/>
        <cdr:cNvSpPr txBox="1"/>
      </cdr:nvSpPr>
      <cdr:spPr>
        <a:xfrm xmlns:a="http://schemas.openxmlformats.org/drawingml/2006/main">
          <a:off x="1143000" y="2438400"/>
          <a:ext cx="2133600" cy="25851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nSpc>
              <a:spcPct val="90000"/>
            </a:lnSpc>
          </a:pPr>
          <a:r>
            <a:rPr lang="en-US" sz="1200" dirty="0" smtClean="0">
              <a:latin typeface="Arial" pitchFamily="34" charset="0"/>
              <a:cs typeface="Arial" pitchFamily="34" charset="0"/>
            </a:rPr>
            <a:t>At parity through 2006</a:t>
          </a:r>
          <a:endParaRPr lang="en-US" sz="1200" dirty="0">
            <a:latin typeface="Arial" pitchFamily="34" charset="0"/>
            <a:cs typeface="Arial" pitchFamily="34" charset="0"/>
          </a:endParaRPr>
        </a:p>
      </cdr:txBody>
    </cdr:sp>
  </cdr:relSizeAnchor>
  <cdr:relSizeAnchor xmlns:cdr="http://schemas.openxmlformats.org/drawingml/2006/chartDrawing">
    <cdr:from>
      <cdr:x>0.62067</cdr:x>
      <cdr:y>0.00196</cdr:y>
    </cdr:from>
    <cdr:to>
      <cdr:x>0.99567</cdr:x>
      <cdr:y>0.0958</cdr:y>
    </cdr:to>
    <cdr:sp macro="" textlink="">
      <cdr:nvSpPr>
        <cdr:cNvPr id="11" name="TextBox 1"/>
        <cdr:cNvSpPr txBox="1"/>
      </cdr:nvSpPr>
      <cdr:spPr>
        <a:xfrm xmlns:a="http://schemas.openxmlformats.org/drawingml/2006/main">
          <a:off x="5618295" y="8877"/>
          <a:ext cx="3394472" cy="4247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pPr>
            <a:lnSpc>
              <a:spcPct val="90000"/>
            </a:lnSpc>
          </a:pPr>
          <a:r>
            <a:rPr lang="en-US" sz="1200" dirty="0" smtClean="0">
              <a:latin typeface="Arial" pitchFamily="34" charset="0"/>
              <a:cs typeface="Arial" pitchFamily="34" charset="0"/>
            </a:rPr>
            <a:t>Stranded with booming production – </a:t>
          </a:r>
        </a:p>
        <a:p xmlns:a="http://schemas.openxmlformats.org/drawingml/2006/main">
          <a:pPr>
            <a:lnSpc>
              <a:spcPct val="90000"/>
            </a:lnSpc>
          </a:pPr>
          <a:r>
            <a:rPr lang="en-US" sz="1200" dirty="0" smtClean="0">
              <a:latin typeface="Arial" pitchFamily="34" charset="0"/>
              <a:cs typeface="Arial" pitchFamily="34" charset="0"/>
            </a:rPr>
            <a:t>massive and volatile discount – 2011 to 2013</a:t>
          </a:r>
          <a:endParaRPr lang="en-US" sz="1200" dirty="0">
            <a:latin typeface="Arial" pitchFamily="34" charset="0"/>
            <a:cs typeface="Arial" pitchFamily="34" charset="0"/>
          </a:endParaRPr>
        </a:p>
      </cdr:txBody>
    </cdr:sp>
  </cdr:relSizeAnchor>
  <cdr:relSizeAnchor xmlns:cdr="http://schemas.openxmlformats.org/drawingml/2006/chartDrawing">
    <cdr:from>
      <cdr:x>0.41964</cdr:x>
      <cdr:y>0.48387</cdr:y>
    </cdr:from>
    <cdr:to>
      <cdr:x>0.66072</cdr:x>
      <cdr:y>0.57377</cdr:y>
    </cdr:to>
    <cdr:sp macro="" textlink="">
      <cdr:nvSpPr>
        <cdr:cNvPr id="12" name="TextBox 1"/>
        <cdr:cNvSpPr txBox="1"/>
      </cdr:nvSpPr>
      <cdr:spPr>
        <a:xfrm xmlns:a="http://schemas.openxmlformats.org/drawingml/2006/main">
          <a:off x="3581400" y="2286000"/>
          <a:ext cx="2057474" cy="42472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pPr>
            <a:lnSpc>
              <a:spcPct val="90000"/>
            </a:lnSpc>
          </a:pPr>
          <a:r>
            <a:rPr lang="en-US" sz="1200" dirty="0" smtClean="0">
              <a:latin typeface="Arial" pitchFamily="34" charset="0"/>
              <a:cs typeface="Arial" pitchFamily="34" charset="0"/>
            </a:rPr>
            <a:t>Market recognizes disconnect – 2007 to 2010</a:t>
          </a:r>
          <a:endParaRPr lang="en-US" sz="1200" dirty="0">
            <a:latin typeface="Arial" pitchFamily="34" charset="0"/>
            <a:cs typeface="Arial" pitchFamily="34" charset="0"/>
          </a:endParaRPr>
        </a:p>
      </cdr:txBody>
    </cdr:sp>
  </cdr:relSizeAnchor>
  <cdr:relSizeAnchor xmlns:cdr="http://schemas.openxmlformats.org/drawingml/2006/chartDrawing">
    <cdr:from>
      <cdr:x>0.84821</cdr:x>
      <cdr:y>0.3871</cdr:y>
    </cdr:from>
    <cdr:to>
      <cdr:x>1</cdr:x>
      <cdr:y>0.59111</cdr:y>
    </cdr:to>
    <cdr:sp macro="" textlink="">
      <cdr:nvSpPr>
        <cdr:cNvPr id="13" name="TextBox 12"/>
        <cdr:cNvSpPr txBox="1"/>
      </cdr:nvSpPr>
      <cdr:spPr>
        <a:xfrm xmlns:a="http://schemas.openxmlformats.org/drawingml/2006/main">
          <a:off x="7677933" y="1752000"/>
          <a:ext cx="1373992" cy="92333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nSpc>
              <a:spcPct val="90000"/>
            </a:lnSpc>
          </a:pPr>
          <a:r>
            <a:rPr lang="en-US" sz="1200" dirty="0" smtClean="0">
              <a:latin typeface="Arial" pitchFamily="34" charset="0"/>
              <a:cs typeface="Arial" pitchFamily="34" charset="0"/>
            </a:rPr>
            <a:t>Investment  results in quality and transportation adjusted parity</a:t>
          </a:r>
          <a:endParaRPr lang="en-US" sz="1200" dirty="0">
            <a:latin typeface="Arial" pitchFamily="34" charset="0"/>
            <a:cs typeface="Arial" pitchFamily="34" charset="0"/>
          </a:endParaRPr>
        </a:p>
      </cdr:txBody>
    </cdr:sp>
  </cdr:relSizeAnchor>
  <cdr:relSizeAnchor xmlns:cdr="http://schemas.openxmlformats.org/drawingml/2006/chartDrawing">
    <cdr:from>
      <cdr:x>0.85714</cdr:x>
      <cdr:y>0.58065</cdr:y>
    </cdr:from>
    <cdr:to>
      <cdr:x>0.90179</cdr:x>
      <cdr:y>0.67742</cdr:y>
    </cdr:to>
    <cdr:sp macro="" textlink="">
      <cdr:nvSpPr>
        <cdr:cNvPr id="16" name="Straight Arrow Connector 15"/>
        <cdr:cNvSpPr/>
      </cdr:nvSpPr>
      <cdr:spPr>
        <a:xfrm xmlns:a="http://schemas.openxmlformats.org/drawingml/2006/main" flipH="1">
          <a:off x="7315200" y="2743200"/>
          <a:ext cx="381000" cy="457200"/>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0.4482</cdr:x>
      <cdr:y>0.74219</cdr:y>
    </cdr:from>
    <cdr:to>
      <cdr:x>0.78647</cdr:x>
      <cdr:y>0.90625</cdr:y>
    </cdr:to>
    <cdr:sp macro="" textlink="">
      <cdr:nvSpPr>
        <cdr:cNvPr id="2" name="TextBox 1"/>
        <cdr:cNvSpPr txBox="1"/>
      </cdr:nvSpPr>
      <cdr:spPr>
        <a:xfrm xmlns:a="http://schemas.openxmlformats.org/drawingml/2006/main">
          <a:off x="1615440" y="1809750"/>
          <a:ext cx="1219200"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t>Seaway reversal, 150kbd Cushing to Houston.</a:t>
          </a:r>
          <a:endParaRPr lang="en-US" sz="800" dirty="0"/>
        </a:p>
      </cdr:txBody>
    </cdr:sp>
  </cdr:relSizeAnchor>
  <cdr:relSizeAnchor xmlns:cdr="http://schemas.openxmlformats.org/drawingml/2006/chartDrawing">
    <cdr:from>
      <cdr:x>0.74419</cdr:x>
      <cdr:y>0.62754</cdr:y>
    </cdr:from>
    <cdr:to>
      <cdr:x>0.93446</cdr:x>
      <cdr:y>0.83067</cdr:y>
    </cdr:to>
    <cdr:sp macro="" textlink="">
      <cdr:nvSpPr>
        <cdr:cNvPr id="6" name="TextBox 1"/>
        <cdr:cNvSpPr txBox="1"/>
      </cdr:nvSpPr>
      <cdr:spPr>
        <a:xfrm xmlns:a="http://schemas.openxmlformats.org/drawingml/2006/main">
          <a:off x="2682240" y="1530202"/>
          <a:ext cx="685799" cy="4953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smtClean="0"/>
            <a:t>Seaway expansion, </a:t>
          </a:r>
          <a:br>
            <a:rPr lang="en-US" sz="800" dirty="0" smtClean="0"/>
          </a:br>
          <a:r>
            <a:rPr lang="en-US" sz="800" dirty="0" smtClean="0"/>
            <a:t>150-&gt;400 MBPD</a:t>
          </a:r>
          <a:endParaRPr lang="en-US" sz="800" dirty="0"/>
        </a:p>
      </cdr:txBody>
    </cdr:sp>
  </cdr:relSizeAnchor>
  <cdr:relSizeAnchor xmlns:cdr="http://schemas.openxmlformats.org/drawingml/2006/chartDrawing">
    <cdr:from>
      <cdr:x>0.1945</cdr:x>
      <cdr:y>0.3125</cdr:y>
    </cdr:from>
    <cdr:to>
      <cdr:x>0.25793</cdr:x>
      <cdr:y>0.4375</cdr:y>
    </cdr:to>
    <cdr:cxnSp macro="">
      <cdr:nvCxnSpPr>
        <cdr:cNvPr id="17" name="Straight Arrow Connector 16"/>
        <cdr:cNvCxnSpPr/>
      </cdr:nvCxnSpPr>
      <cdr:spPr>
        <a:xfrm xmlns:a="http://schemas.openxmlformats.org/drawingml/2006/main">
          <a:off x="701040" y="762000"/>
          <a:ext cx="228600" cy="304800"/>
        </a:xfrm>
        <a:prstGeom xmlns:a="http://schemas.openxmlformats.org/drawingml/2006/main" prst="straightConnector1">
          <a:avLst/>
        </a:prstGeom>
        <a:ln xmlns:a="http://schemas.openxmlformats.org/drawingml/2006/main" w="285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0.08879</cdr:x>
      <cdr:y>0.125</cdr:y>
    </cdr:from>
    <cdr:to>
      <cdr:x>0.32135</cdr:x>
      <cdr:y>0.28906</cdr:y>
    </cdr:to>
    <cdr:sp macro="" textlink="">
      <cdr:nvSpPr>
        <cdr:cNvPr id="19" name="TextBox 1"/>
        <cdr:cNvSpPr txBox="1"/>
      </cdr:nvSpPr>
      <cdr:spPr>
        <a:xfrm xmlns:a="http://schemas.openxmlformats.org/drawingml/2006/main">
          <a:off x="320040" y="304800"/>
          <a:ext cx="838200" cy="4000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smtClean="0"/>
            <a:t>Sale of 30 MMBBL from U.S. SPR.</a:t>
          </a:r>
          <a:endParaRPr lang="en-US" sz="800" dirty="0"/>
        </a:p>
      </cdr:txBody>
    </cdr:sp>
  </cdr:relSizeAnchor>
  <cdr:relSizeAnchor xmlns:cdr="http://schemas.openxmlformats.org/drawingml/2006/chartDrawing">
    <cdr:from>
      <cdr:x>0.51163</cdr:x>
      <cdr:y>0.25</cdr:y>
    </cdr:from>
    <cdr:to>
      <cdr:x>0.57505</cdr:x>
      <cdr:y>0.34375</cdr:y>
    </cdr:to>
    <cdr:cxnSp macro="">
      <cdr:nvCxnSpPr>
        <cdr:cNvPr id="25" name="Straight Arrow Connector 24"/>
        <cdr:cNvCxnSpPr/>
      </cdr:nvCxnSpPr>
      <cdr:spPr>
        <a:xfrm xmlns:a="http://schemas.openxmlformats.org/drawingml/2006/main" flipH="1">
          <a:off x="1844040" y="609600"/>
          <a:ext cx="228600" cy="228600"/>
        </a:xfrm>
        <a:prstGeom xmlns:a="http://schemas.openxmlformats.org/drawingml/2006/main" prst="straightConnector1">
          <a:avLst/>
        </a:prstGeom>
        <a:ln xmlns:a="http://schemas.openxmlformats.org/drawingml/2006/main" w="285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0.55391</cdr:x>
      <cdr:y>0.1875</cdr:y>
    </cdr:from>
    <cdr:to>
      <cdr:x>0.76533</cdr:x>
      <cdr:y>0.35156</cdr:y>
    </cdr:to>
    <cdr:sp macro="" textlink="">
      <cdr:nvSpPr>
        <cdr:cNvPr id="28" name="TextBox 1"/>
        <cdr:cNvSpPr txBox="1"/>
      </cdr:nvSpPr>
      <cdr:spPr>
        <a:xfrm xmlns:a="http://schemas.openxmlformats.org/drawingml/2006/main">
          <a:off x="1996440" y="457200"/>
          <a:ext cx="762000" cy="4000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smtClean="0"/>
            <a:t>Inventories build in Cushing.</a:t>
          </a:r>
          <a:endParaRPr lang="en-US" sz="800" dirty="0"/>
        </a:p>
      </cdr:txBody>
    </cdr:sp>
  </cdr:relSizeAnchor>
  <cdr:relSizeAnchor xmlns:cdr="http://schemas.openxmlformats.org/drawingml/2006/chartDrawing">
    <cdr:from>
      <cdr:x>0.13108</cdr:x>
      <cdr:y>0.65625</cdr:y>
    </cdr:from>
    <cdr:to>
      <cdr:x>0.17336</cdr:x>
      <cdr:y>0.78125</cdr:y>
    </cdr:to>
    <cdr:cxnSp macro="">
      <cdr:nvCxnSpPr>
        <cdr:cNvPr id="29" name="Straight Arrow Connector 28"/>
        <cdr:cNvCxnSpPr/>
      </cdr:nvCxnSpPr>
      <cdr:spPr>
        <a:xfrm xmlns:a="http://schemas.openxmlformats.org/drawingml/2006/main" flipH="1" flipV="1">
          <a:off x="472440" y="1600202"/>
          <a:ext cx="152400" cy="304798"/>
        </a:xfrm>
        <a:prstGeom xmlns:a="http://schemas.openxmlformats.org/drawingml/2006/main" prst="straightConnector1">
          <a:avLst/>
        </a:prstGeom>
        <a:ln xmlns:a="http://schemas.openxmlformats.org/drawingml/2006/main" w="285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0.15222</cdr:x>
      <cdr:y>0.64753</cdr:y>
    </cdr:from>
    <cdr:to>
      <cdr:x>0.38478</cdr:x>
      <cdr:y>0.84012</cdr:y>
    </cdr:to>
    <cdr:sp macro="" textlink="">
      <cdr:nvSpPr>
        <cdr:cNvPr id="33" name="TextBox 1"/>
        <cdr:cNvSpPr txBox="1"/>
      </cdr:nvSpPr>
      <cdr:spPr>
        <a:xfrm xmlns:a="http://schemas.openxmlformats.org/drawingml/2006/main">
          <a:off x="548640" y="1578935"/>
          <a:ext cx="838200" cy="469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smtClean="0"/>
            <a:t>Arab Spring sparks crude price rises, LLS outpaces WTI.</a:t>
          </a:r>
          <a:endParaRPr lang="en-US" sz="800" dirty="0"/>
        </a:p>
      </cdr:txBody>
    </cdr:sp>
  </cdr:relSizeAnchor>
  <cdr:relSizeAnchor xmlns:cdr="http://schemas.openxmlformats.org/drawingml/2006/chartDrawing">
    <cdr:from>
      <cdr:x>0.36364</cdr:x>
      <cdr:y>0.0625</cdr:y>
    </cdr:from>
    <cdr:to>
      <cdr:x>0.76533</cdr:x>
      <cdr:y>0.28652</cdr:y>
    </cdr:to>
    <cdr:sp macro="" textlink="">
      <cdr:nvSpPr>
        <cdr:cNvPr id="37" name="TextBox 1"/>
        <cdr:cNvSpPr txBox="1"/>
      </cdr:nvSpPr>
      <cdr:spPr>
        <a:xfrm xmlns:a="http://schemas.openxmlformats.org/drawingml/2006/main">
          <a:off x="1310640" y="152400"/>
          <a:ext cx="1447793" cy="5462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smtClean="0"/>
            <a:t>Seaway acquisition announced</a:t>
          </a:r>
          <a:endParaRPr lang="en-US" sz="800" dirty="0"/>
        </a:p>
      </cdr:txBody>
    </cdr:sp>
  </cdr:relSizeAnchor>
  <cdr:relSizeAnchor xmlns:cdr="http://schemas.openxmlformats.org/drawingml/2006/chartDrawing">
    <cdr:from>
      <cdr:x>0.38478</cdr:x>
      <cdr:y>0.25</cdr:y>
    </cdr:from>
    <cdr:to>
      <cdr:x>0.4482</cdr:x>
      <cdr:y>0.34375</cdr:y>
    </cdr:to>
    <cdr:cxnSp macro="">
      <cdr:nvCxnSpPr>
        <cdr:cNvPr id="39" name="Straight Arrow Connector 38"/>
        <cdr:cNvCxnSpPr/>
      </cdr:nvCxnSpPr>
      <cdr:spPr>
        <a:xfrm xmlns:a="http://schemas.openxmlformats.org/drawingml/2006/main" flipH="1">
          <a:off x="1386840" y="609600"/>
          <a:ext cx="228582" cy="228600"/>
        </a:xfrm>
        <a:prstGeom xmlns:a="http://schemas.openxmlformats.org/drawingml/2006/main" prst="straightConnector1">
          <a:avLst/>
        </a:prstGeom>
        <a:ln xmlns:a="http://schemas.openxmlformats.org/drawingml/2006/main" w="285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0.50986</cdr:x>
      <cdr:y>0.71723</cdr:y>
    </cdr:from>
    <cdr:to>
      <cdr:x>0.57329</cdr:x>
      <cdr:y>0.74848</cdr:y>
    </cdr:to>
    <cdr:cxnSp macro="">
      <cdr:nvCxnSpPr>
        <cdr:cNvPr id="12" name="Straight Arrow Connector 11"/>
        <cdr:cNvCxnSpPr/>
      </cdr:nvCxnSpPr>
      <cdr:spPr>
        <a:xfrm xmlns:a="http://schemas.openxmlformats.org/drawingml/2006/main" flipV="1">
          <a:off x="1837678" y="1748901"/>
          <a:ext cx="228600" cy="76200"/>
        </a:xfrm>
        <a:prstGeom xmlns:a="http://schemas.openxmlformats.org/drawingml/2006/main" prst="straightConnector1">
          <a:avLst/>
        </a:prstGeom>
        <a:noFill xmlns:a="http://schemas.openxmlformats.org/drawingml/2006/main"/>
        <a:ln xmlns:a="http://schemas.openxmlformats.org/drawingml/2006/main" w="28575" cap="flat"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0.83499</cdr:x>
      <cdr:y>0.36044</cdr:y>
    </cdr:from>
    <cdr:to>
      <cdr:x>0.85613</cdr:x>
      <cdr:y>0.64169</cdr:y>
    </cdr:to>
    <cdr:cxnSp macro="">
      <cdr:nvCxnSpPr>
        <cdr:cNvPr id="13" name="Straight Arrow Connector 12"/>
        <cdr:cNvCxnSpPr/>
      </cdr:nvCxnSpPr>
      <cdr:spPr>
        <a:xfrm xmlns:a="http://schemas.openxmlformats.org/drawingml/2006/main" flipV="1">
          <a:off x="3009530" y="878889"/>
          <a:ext cx="76200" cy="685800"/>
        </a:xfrm>
        <a:prstGeom xmlns:a="http://schemas.openxmlformats.org/drawingml/2006/main" prst="straightConnector1">
          <a:avLst/>
        </a:prstGeom>
        <a:noFill xmlns:a="http://schemas.openxmlformats.org/drawingml/2006/main"/>
        <a:ln xmlns:a="http://schemas.openxmlformats.org/drawingml/2006/main" w="28575" cap="flat"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0.08712</cdr:x>
      <cdr:y>0.33814</cdr:y>
    </cdr:from>
    <cdr:to>
      <cdr:x>0.56734</cdr:x>
      <cdr:y>0.33814</cdr:y>
    </cdr:to>
    <cdr:sp macro="" textlink="">
      <cdr:nvSpPr>
        <cdr:cNvPr id="5" name="Straight Connector 4"/>
        <cdr:cNvSpPr/>
      </cdr:nvSpPr>
      <cdr:spPr>
        <a:xfrm xmlns:a="http://schemas.openxmlformats.org/drawingml/2006/main">
          <a:off x="702471" y="1004886"/>
          <a:ext cx="3871910" cy="2"/>
        </a:xfrm>
        <a:prstGeom xmlns:a="http://schemas.openxmlformats.org/drawingml/2006/main" prst="line">
          <a:avLst/>
        </a:prstGeom>
        <a:noFill xmlns:a="http://schemas.openxmlformats.org/drawingml/2006/main"/>
        <a:ln xmlns:a="http://schemas.openxmlformats.org/drawingml/2006/main" w="9525" cap="flat" cmpd="sng" algn="ctr">
          <a:solidFill>
            <a:sysClr val="window" lastClr="FFFFFF">
              <a:lumMod val="50000"/>
            </a:sys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0.08771</cdr:x>
      <cdr:y>0.04728</cdr:y>
    </cdr:from>
    <cdr:to>
      <cdr:x>0.56675</cdr:x>
      <cdr:y>0.04728</cdr:y>
    </cdr:to>
    <cdr:sp macro="" textlink="">
      <cdr:nvSpPr>
        <cdr:cNvPr id="3" name="Straight Connector 2"/>
        <cdr:cNvSpPr/>
      </cdr:nvSpPr>
      <cdr:spPr>
        <a:xfrm xmlns:a="http://schemas.openxmlformats.org/drawingml/2006/main">
          <a:off x="707232" y="140492"/>
          <a:ext cx="3862387" cy="1"/>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0.08624</cdr:x>
      <cdr:y>0.19231</cdr:y>
    </cdr:from>
    <cdr:to>
      <cdr:x>0.56704</cdr:x>
      <cdr:y>0.19231</cdr:y>
    </cdr:to>
    <cdr:sp macro="" textlink="">
      <cdr:nvSpPr>
        <cdr:cNvPr id="4" name="Straight Connector 3"/>
        <cdr:cNvSpPr/>
      </cdr:nvSpPr>
      <cdr:spPr>
        <a:xfrm xmlns:a="http://schemas.openxmlformats.org/drawingml/2006/main">
          <a:off x="695326" y="571499"/>
          <a:ext cx="3876675" cy="0"/>
        </a:xfrm>
        <a:prstGeom xmlns:a="http://schemas.openxmlformats.org/drawingml/2006/main" prst="line">
          <a:avLst/>
        </a:prstGeom>
        <a:noFill xmlns:a="http://schemas.openxmlformats.org/drawingml/2006/main"/>
        <a:ln xmlns:a="http://schemas.openxmlformats.org/drawingml/2006/main" w="9525" cap="flat" cmpd="sng" algn="ctr">
          <a:solidFill>
            <a:sysClr val="window" lastClr="FFFFFF">
              <a:lumMod val="50000"/>
            </a:sys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0.08801</cdr:x>
      <cdr:y>0.62901</cdr:y>
    </cdr:from>
    <cdr:to>
      <cdr:x>0.56704</cdr:x>
      <cdr:y>0.62901</cdr:y>
    </cdr:to>
    <cdr:sp macro="" textlink="">
      <cdr:nvSpPr>
        <cdr:cNvPr id="6" name="Straight Connector 5"/>
        <cdr:cNvSpPr/>
      </cdr:nvSpPr>
      <cdr:spPr>
        <a:xfrm xmlns:a="http://schemas.openxmlformats.org/drawingml/2006/main">
          <a:off x="709615" y="1869279"/>
          <a:ext cx="3862386" cy="1"/>
        </a:xfrm>
        <a:prstGeom xmlns:a="http://schemas.openxmlformats.org/drawingml/2006/main" prst="line">
          <a:avLst/>
        </a:prstGeom>
        <a:noFill xmlns:a="http://schemas.openxmlformats.org/drawingml/2006/main"/>
        <a:ln xmlns:a="http://schemas.openxmlformats.org/drawingml/2006/main" w="9525" cap="flat" cmpd="sng" algn="ctr">
          <a:solidFill>
            <a:sysClr val="window" lastClr="FFFFFF">
              <a:lumMod val="50000"/>
            </a:sys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0.08683</cdr:x>
      <cdr:y>0.77404</cdr:y>
    </cdr:from>
    <cdr:to>
      <cdr:x>0.56734</cdr:x>
      <cdr:y>0.77484</cdr:y>
    </cdr:to>
    <cdr:sp macro="" textlink="">
      <cdr:nvSpPr>
        <cdr:cNvPr id="7" name="Straight Connector 6"/>
        <cdr:cNvSpPr/>
      </cdr:nvSpPr>
      <cdr:spPr>
        <a:xfrm xmlns:a="http://schemas.openxmlformats.org/drawingml/2006/main">
          <a:off x="700088" y="2300285"/>
          <a:ext cx="3874293" cy="2383"/>
        </a:xfrm>
        <a:prstGeom xmlns:a="http://schemas.openxmlformats.org/drawingml/2006/main" prst="line">
          <a:avLst/>
        </a:prstGeom>
        <a:noFill xmlns:a="http://schemas.openxmlformats.org/drawingml/2006/main"/>
        <a:ln xmlns:a="http://schemas.openxmlformats.org/drawingml/2006/main" w="9525" cap="flat" cmpd="sng" algn="ctr">
          <a:solidFill>
            <a:sysClr val="window" lastClr="FFFFFF">
              <a:lumMod val="50000"/>
            </a:sys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0.0889</cdr:x>
      <cdr:y>0.23157</cdr:y>
    </cdr:from>
    <cdr:to>
      <cdr:x>0.56763</cdr:x>
      <cdr:y>0.23237</cdr:y>
    </cdr:to>
    <cdr:sp macro="" textlink="">
      <cdr:nvSpPr>
        <cdr:cNvPr id="5" name="Straight Connector 4"/>
        <cdr:cNvSpPr/>
      </cdr:nvSpPr>
      <cdr:spPr>
        <a:xfrm xmlns:a="http://schemas.openxmlformats.org/drawingml/2006/main" flipV="1">
          <a:off x="716757" y="688181"/>
          <a:ext cx="3860005" cy="2380"/>
        </a:xfrm>
        <a:prstGeom xmlns:a="http://schemas.openxmlformats.org/drawingml/2006/main" prst="line">
          <a:avLst/>
        </a:prstGeom>
        <a:noFill xmlns:a="http://schemas.openxmlformats.org/drawingml/2006/main"/>
        <a:ln xmlns:a="http://schemas.openxmlformats.org/drawingml/2006/main" w="9525" cap="flat" cmpd="sng" algn="ctr">
          <a:solidFill>
            <a:sysClr val="window" lastClr="FFFFFF">
              <a:lumMod val="50000"/>
            </a:sys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0.08831</cdr:x>
      <cdr:y>0.05208</cdr:y>
    </cdr:from>
    <cdr:to>
      <cdr:x>0.57088</cdr:x>
      <cdr:y>0.05208</cdr:y>
    </cdr:to>
    <cdr:sp macro="" textlink="">
      <cdr:nvSpPr>
        <cdr:cNvPr id="2" name="Straight Connector 1"/>
        <cdr:cNvSpPr/>
      </cdr:nvSpPr>
      <cdr:spPr>
        <a:xfrm xmlns:a="http://schemas.openxmlformats.org/drawingml/2006/main">
          <a:off x="711997" y="154777"/>
          <a:ext cx="3890960" cy="3"/>
        </a:xfrm>
        <a:prstGeom xmlns:a="http://schemas.openxmlformats.org/drawingml/2006/main" prst="line">
          <a:avLst/>
        </a:prstGeom>
        <a:noFill xmlns:a="http://schemas.openxmlformats.org/drawingml/2006/main"/>
        <a:ln xmlns:a="http://schemas.openxmlformats.org/drawingml/2006/main" w="9525" cap="flat" cmpd="sng" algn="ctr">
          <a:solidFill>
            <a:sysClr val="window" lastClr="FFFFFF">
              <a:lumMod val="50000"/>
            </a:sys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0.0886</cdr:x>
      <cdr:y>0.59375</cdr:y>
    </cdr:from>
    <cdr:to>
      <cdr:x>0.56763</cdr:x>
      <cdr:y>0.59375</cdr:y>
    </cdr:to>
    <cdr:sp macro="" textlink="">
      <cdr:nvSpPr>
        <cdr:cNvPr id="3" name="Straight Connector 2"/>
        <cdr:cNvSpPr/>
      </cdr:nvSpPr>
      <cdr:spPr>
        <a:xfrm xmlns:a="http://schemas.openxmlformats.org/drawingml/2006/main">
          <a:off x="714376" y="1764504"/>
          <a:ext cx="3862387" cy="1"/>
        </a:xfrm>
        <a:prstGeom xmlns:a="http://schemas.openxmlformats.org/drawingml/2006/main" prst="line">
          <a:avLst/>
        </a:prstGeom>
        <a:noFill xmlns:a="http://schemas.openxmlformats.org/drawingml/2006/main"/>
        <a:ln xmlns:a="http://schemas.openxmlformats.org/drawingml/2006/main" w="9525" cap="flat" cmpd="sng" algn="ctr">
          <a:solidFill>
            <a:sysClr val="window" lastClr="FFFFFF">
              <a:lumMod val="50000"/>
            </a:sys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0.08801</cdr:x>
      <cdr:y>0.41186</cdr:y>
    </cdr:from>
    <cdr:to>
      <cdr:x>0.56734</cdr:x>
      <cdr:y>0.41266</cdr:y>
    </cdr:to>
    <cdr:sp macro="" textlink="">
      <cdr:nvSpPr>
        <cdr:cNvPr id="4" name="Straight Connector 3"/>
        <cdr:cNvSpPr/>
      </cdr:nvSpPr>
      <cdr:spPr>
        <a:xfrm xmlns:a="http://schemas.openxmlformats.org/drawingml/2006/main" flipV="1">
          <a:off x="709614" y="1223963"/>
          <a:ext cx="3864768" cy="2380"/>
        </a:xfrm>
        <a:prstGeom xmlns:a="http://schemas.openxmlformats.org/drawingml/2006/main" prst="line">
          <a:avLst/>
        </a:prstGeom>
        <a:noFill xmlns:a="http://schemas.openxmlformats.org/drawingml/2006/main"/>
        <a:ln xmlns:a="http://schemas.openxmlformats.org/drawingml/2006/main" w="9525" cap="flat" cmpd="sng" algn="ctr">
          <a:solidFill>
            <a:sysClr val="window" lastClr="FFFFFF">
              <a:lumMod val="50000"/>
            </a:sys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128FCA9C-FF92-4024-BDEC-A6D3B663DC09}" type="datetimeFigureOut">
              <a:rPr lang="en-US"/>
              <a:pPr/>
              <a:t>2/25/2014</a:t>
            </a:fld>
            <a:endParaRPr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A446DCAE-1661-43FF-8A44-43DAFDC1FD90}" type="slidenum">
              <a:rPr/>
              <a:p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772AB877-E7B1-4681-847E-D0918612832B}" type="datetimeFigureOut">
              <a:rPr lang="en-US"/>
              <a:pPr/>
              <a:t>2/25/2014</a:t>
            </a:fld>
            <a:endParaRPr dirty="0"/>
          </a:p>
        </p:txBody>
      </p:sp>
      <p:sp>
        <p:nvSpPr>
          <p:cNvPr id="4" name="Slide Image Placeholder 3"/>
          <p:cNvSpPr>
            <a:spLocks noGrp="1" noRot="1" noChangeAspect="1"/>
          </p:cNvSpPr>
          <p:nvPr>
            <p:ph type="sldImg" idx="2"/>
          </p:nvPr>
        </p:nvSpPr>
        <p:spPr>
          <a:xfrm>
            <a:off x="1017588" y="719138"/>
            <a:ext cx="5280025" cy="3600450"/>
          </a:xfrm>
          <a:prstGeom prst="rect">
            <a:avLst/>
          </a:prstGeom>
          <a:noFill/>
          <a:ln w="12700">
            <a:solidFill>
              <a:prstClr val="black"/>
            </a:solidFill>
          </a:ln>
        </p:spPr>
        <p:txBody>
          <a:bodyPr vert="horz" lIns="96653" tIns="48327" rIns="96653" bIns="48327" rtlCol="0" anchor="ctr"/>
          <a:lstStyle/>
          <a:p>
            <a:endParaRPr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69C971FF-EF28-4195-A575-329446EFAA55}" type="slidenum">
              <a:rPr/>
              <a:p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130440"/>
            <a:ext cx="85496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3886200"/>
            <a:ext cx="704088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A66E7B-115A-421C-AEB2-543AA3CCC006}" type="datetime1">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19400-5C19-49FE-BE79-D3C8C3DB307F}" type="slidenum">
              <a:rPr lang="en-US" smtClean="0"/>
              <a:pPr/>
              <a:t>‹#›</a:t>
            </a:fld>
            <a:endParaRPr lang="en-US"/>
          </a:p>
        </p:txBody>
      </p:sp>
      <p:pic>
        <p:nvPicPr>
          <p:cNvPr id="7" name="Picture 6" descr="tm&amp;clogo-tranparent.gif"/>
          <p:cNvPicPr>
            <a:picLocks noChangeAspect="1"/>
          </p:cNvPicPr>
          <p:nvPr userDrawn="1"/>
        </p:nvPicPr>
        <p:blipFill>
          <a:blip r:embed="rId2" cstate="print"/>
          <a:stretch>
            <a:fillRect/>
          </a:stretch>
        </p:blipFill>
        <p:spPr>
          <a:xfrm>
            <a:off x="7543800" y="6477000"/>
            <a:ext cx="2286000" cy="251460"/>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D1EAF-5D3A-4BEA-8540-687414B5573F}" type="datetime1">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274639"/>
            <a:ext cx="248840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65" y="274639"/>
            <a:ext cx="730107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57BCD-1347-48E0-A83C-7789D95D019F}" type="datetime1">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EFF755-D682-4678-8446-83E6F78E23CB}" type="datetime1">
              <a:rPr lang="en-US" smtClean="0"/>
              <a:pPr/>
              <a:t>2/25/2014</a:t>
            </a:fld>
            <a:endParaRPr lang="en-US"/>
          </a:p>
        </p:txBody>
      </p:sp>
      <p:sp>
        <p:nvSpPr>
          <p:cNvPr id="5" name="Footer Placeholder 4"/>
          <p:cNvSpPr>
            <a:spLocks noGrp="1"/>
          </p:cNvSpPr>
          <p:nvPr>
            <p:ph type="ftr" sz="quarter" idx="11"/>
          </p:nvPr>
        </p:nvSpPr>
        <p:spPr/>
        <p:txBody>
          <a:bodyPr/>
          <a:lstStyle/>
          <a:p>
            <a:fld id="{B4C829A9-3FA6-4318-8C8B-481DFC3977E1}" type="slidenum">
              <a:rPr lang="en-US" smtClean="0"/>
              <a:pPr/>
              <a:t>‹#›</a:t>
            </a:fld>
            <a:endParaRPr lang="en-US" dirty="0"/>
          </a:p>
        </p:txBody>
      </p:sp>
      <p:sp>
        <p:nvSpPr>
          <p:cNvPr id="6" name="Slide Number Placeholder 5"/>
          <p:cNvSpPr>
            <a:spLocks noGrp="1"/>
          </p:cNvSpPr>
          <p:nvPr>
            <p:ph type="sldNum" sz="quarter" idx="12"/>
          </p:nvPr>
        </p:nvSpPr>
        <p:spPr/>
        <p:txBody>
          <a:bodyPr/>
          <a:lstStyle/>
          <a:p>
            <a:endParaRPr lang="en-US" dirty="0"/>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406915"/>
            <a:ext cx="854964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2906713"/>
            <a:ext cx="854964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22938-4684-4FFF-9B13-3674809BC440}" type="datetime1">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1600204"/>
            <a:ext cx="4894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8" y="1600204"/>
            <a:ext cx="48947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E3B57B-F72F-42BE-B8CA-AD3F987A495D}" type="datetime1">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74638"/>
            <a:ext cx="905256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535113"/>
            <a:ext cx="44442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2921" y="2174875"/>
            <a:ext cx="44442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6" y="1535113"/>
            <a:ext cx="444595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36" y="2174875"/>
            <a:ext cx="44459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103884-5BCE-402C-B326-4A98A4087F66}" type="datetime1">
              <a:rPr lang="en-US" smtClean="0"/>
              <a:pPr/>
              <a:t>2/25/2014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1538BA-35FC-4DE3-8A45-39035393FBFD}" type="datetime1">
              <a:rPr lang="en-US" smtClean="0"/>
              <a:pPr/>
              <a:t>2/25/2014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C2C69-6011-4D50-BF91-1C9E1BAACCBC}" type="datetime1">
              <a:rPr lang="en-US" smtClean="0"/>
              <a:pPr/>
              <a:t>2/25/2014</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273050"/>
            <a:ext cx="330914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555" y="273052"/>
            <a:ext cx="5622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5" y="1435102"/>
            <a:ext cx="330914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C00E7-EFD8-4D1C-8281-F1E73A31BD7E}" type="datetime1">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4800600"/>
            <a:ext cx="603504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517" y="612775"/>
            <a:ext cx="60350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517" y="5367338"/>
            <a:ext cx="60350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2AB67-6E35-4CD0-A279-3D4D90E6E99E}" type="datetime1">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74638"/>
            <a:ext cx="905256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600204"/>
            <a:ext cx="905256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6356365"/>
            <a:ext cx="23469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79144-F4C9-4FF0-A0FE-DB41FE6A5961}" type="datetime1">
              <a:rPr lang="en-US" smtClean="0"/>
              <a:pPr/>
              <a:t>2/25/2014</a:t>
            </a:fld>
            <a:endParaRPr lang="en-US"/>
          </a:p>
        </p:txBody>
      </p:sp>
      <p:sp>
        <p:nvSpPr>
          <p:cNvPr id="5" name="Footer Placeholder 4"/>
          <p:cNvSpPr>
            <a:spLocks noGrp="1"/>
          </p:cNvSpPr>
          <p:nvPr>
            <p:ph type="ftr" sz="quarter" idx="3"/>
          </p:nvPr>
        </p:nvSpPr>
        <p:spPr>
          <a:xfrm>
            <a:off x="3436620" y="6356365"/>
            <a:ext cx="31851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6356365"/>
            <a:ext cx="23469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C87F6-986D-49E6-AF40-1B3A1EE8064D}" type="slidenum">
              <a:rPr lang="en-US" smtClean="0"/>
              <a:pPr/>
              <a:t>‹#›</a:t>
            </a:fld>
            <a:endParaRPr lang="en-US" dirty="0"/>
          </a:p>
        </p:txBody>
      </p:sp>
      <p:pic>
        <p:nvPicPr>
          <p:cNvPr id="8" name="Picture 7" descr="NY Energy Forum logo.gif"/>
          <p:cNvPicPr>
            <a:picLocks noChangeAspect="1"/>
          </p:cNvPicPr>
          <p:nvPr userDrawn="1"/>
        </p:nvPicPr>
        <p:blipFill>
          <a:blip r:embed="rId13" cstate="print"/>
          <a:stretch>
            <a:fillRect/>
          </a:stretch>
        </p:blipFill>
        <p:spPr>
          <a:xfrm>
            <a:off x="533400" y="6267450"/>
            <a:ext cx="838200" cy="590550"/>
          </a:xfrm>
          <a:prstGeom prst="rect">
            <a:avLst/>
          </a:prstGeom>
        </p:spPr>
      </p:pic>
      <p:pic>
        <p:nvPicPr>
          <p:cNvPr id="7" name="Picture 6" descr="tm&amp;clogo-tranparent.gif"/>
          <p:cNvPicPr>
            <a:picLocks noChangeAspect="1"/>
          </p:cNvPicPr>
          <p:nvPr userDrawn="1"/>
        </p:nvPicPr>
        <p:blipFill>
          <a:blip r:embed="rId14" cstate="print"/>
          <a:stretch>
            <a:fillRect/>
          </a:stretch>
        </p:blipFill>
        <p:spPr>
          <a:xfrm>
            <a:off x="7543800" y="6477000"/>
            <a:ext cx="2286000" cy="25146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jauers@turnermason.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9.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20130619_C9404_PHOTO_EN_28172.jpg"/>
          <p:cNvPicPr>
            <a:picLocks noChangeAspect="1"/>
          </p:cNvPicPr>
          <p:nvPr/>
        </p:nvPicPr>
        <p:blipFill>
          <a:blip r:embed="rId2" cstate="print"/>
          <a:stretch>
            <a:fillRect/>
          </a:stretch>
        </p:blipFill>
        <p:spPr>
          <a:xfrm>
            <a:off x="0" y="3124200"/>
            <a:ext cx="10058400" cy="3733800"/>
          </a:xfrm>
          <a:prstGeom prst="rect">
            <a:avLst/>
          </a:prstGeom>
        </p:spPr>
      </p:pic>
      <p:pic>
        <p:nvPicPr>
          <p:cNvPr id="18" name="Picture 17" descr="Petroleum_Banner.jpg"/>
          <p:cNvPicPr>
            <a:picLocks noChangeAspect="1"/>
          </p:cNvPicPr>
          <p:nvPr/>
        </p:nvPicPr>
        <p:blipFill>
          <a:blip r:embed="rId3" cstate="print"/>
          <a:stretch>
            <a:fillRect/>
          </a:stretch>
        </p:blipFill>
        <p:spPr>
          <a:xfrm>
            <a:off x="5029200" y="0"/>
            <a:ext cx="5029200" cy="3127248"/>
          </a:xfrm>
          <a:prstGeom prst="rect">
            <a:avLst/>
          </a:prstGeom>
        </p:spPr>
      </p:pic>
      <p:pic>
        <p:nvPicPr>
          <p:cNvPr id="14" name="Picture 13" descr="Shale-Banner-01-300x168.jpg"/>
          <p:cNvPicPr>
            <a:picLocks noChangeAspect="1"/>
          </p:cNvPicPr>
          <p:nvPr/>
        </p:nvPicPr>
        <p:blipFill>
          <a:blip r:embed="rId4" cstate="print"/>
          <a:stretch>
            <a:fillRect/>
          </a:stretch>
        </p:blipFill>
        <p:spPr>
          <a:xfrm>
            <a:off x="0" y="0"/>
            <a:ext cx="5034643" cy="3124200"/>
          </a:xfrm>
          <a:prstGeom prst="rect">
            <a:avLst/>
          </a:prstGeom>
        </p:spPr>
      </p:pic>
      <p:sp>
        <p:nvSpPr>
          <p:cNvPr id="13" name="Subtitle 2"/>
          <p:cNvSpPr txBox="1">
            <a:spLocks/>
          </p:cNvSpPr>
          <p:nvPr/>
        </p:nvSpPr>
        <p:spPr>
          <a:xfrm>
            <a:off x="934616" y="3490737"/>
            <a:ext cx="8382000" cy="1143000"/>
          </a:xfrm>
          <a:prstGeom prst="rect">
            <a:avLst/>
          </a:prstGeom>
        </p:spPr>
        <p:txBody>
          <a:bodyPr/>
          <a:lstStyle/>
          <a:p>
            <a:pPr marL="274320" marR="0" lvl="0" indent="-228600" algn="ctr" defTabSz="914400" rtl="0" eaLnBrk="1" fontAlgn="auto" latinLnBrk="0" hangingPunct="1">
              <a:lnSpc>
                <a:spcPct val="90000"/>
              </a:lnSpc>
              <a:spcBef>
                <a:spcPts val="1800"/>
              </a:spcBef>
              <a:spcAft>
                <a:spcPts val="0"/>
              </a:spcAft>
              <a:buClr>
                <a:schemeClr val="tx1"/>
              </a:buClr>
              <a:buSzPct val="80000"/>
              <a:tabLst/>
              <a:defRPr/>
            </a:pPr>
            <a:r>
              <a:rPr kumimoji="0" lang="en-US" sz="2400" i="0" u="none" strike="noStrike" kern="120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n-ea"/>
                <a:cs typeface="Arial" pitchFamily="34" charset="0"/>
              </a:rPr>
              <a:t>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NY Energy Forum Presentation</a:t>
            </a:r>
          </a:p>
          <a:p>
            <a:pPr marL="274320" marR="0" lvl="0" indent="-228600" algn="ctr" defTabSz="914400" rtl="0" eaLnBrk="1" fontAlgn="auto" latinLnBrk="0" hangingPunct="1">
              <a:lnSpc>
                <a:spcPct val="90000"/>
              </a:lnSpc>
              <a:spcBef>
                <a:spcPts val="1800"/>
              </a:spcBef>
              <a:spcAft>
                <a:spcPts val="0"/>
              </a:spcAft>
              <a:buClr>
                <a:schemeClr val="tx1"/>
              </a:buClr>
              <a:buSzPct val="80000"/>
              <a:tabLst/>
              <a:defRPr/>
            </a:pPr>
            <a:r>
              <a:rPr kumimoji="0" lang="en-US"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n-ea"/>
                <a:cs typeface="Arial" pitchFamily="34" charset="0"/>
              </a:rPr>
              <a:t>Turner, Mason &amp; Company</a:t>
            </a:r>
          </a:p>
        </p:txBody>
      </p:sp>
      <p:sp>
        <p:nvSpPr>
          <p:cNvPr id="7" name="Title 1"/>
          <p:cNvSpPr txBox="1">
            <a:spLocks/>
          </p:cNvSpPr>
          <p:nvPr/>
        </p:nvSpPr>
        <p:spPr>
          <a:xfrm>
            <a:off x="990600" y="533399"/>
            <a:ext cx="8048816" cy="3048001"/>
          </a:xfrm>
          <a:prstGeom prst="rect">
            <a:avLst/>
          </a:prstGeom>
          <a:ln>
            <a:noFill/>
          </a:ln>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j-ea"/>
                <a:cs typeface="Arial" pitchFamily="34" charset="0"/>
              </a:rPr>
              <a:t>U.S. Crude Export</a:t>
            </a:r>
            <a:r>
              <a:rPr kumimoji="0" lang="en-US" sz="3600" i="0" u="none" strike="noStrike" kern="120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j-ea"/>
                <a:cs typeface="Arial" pitchFamily="34" charset="0"/>
              </a:rPr>
              <a:t> Restrictions</a:t>
            </a:r>
            <a:r>
              <a:rPr kumimoji="0" lang="en-US" sz="33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j-ea"/>
                <a:cs typeface="Arial" pitchFamily="34" charset="0"/>
              </a:rPr>
              <a:t/>
            </a:r>
            <a:br>
              <a:rPr kumimoji="0" lang="en-US" sz="33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j-ea"/>
                <a:cs typeface="Arial" pitchFamily="34" charset="0"/>
              </a:rPr>
            </a:br>
            <a:r>
              <a:rPr kumimoji="0" lang="en-US" sz="33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j-ea"/>
                <a:cs typeface="Arial" pitchFamily="34" charset="0"/>
              </a:rPr>
              <a:t/>
            </a:r>
            <a:br>
              <a:rPr kumimoji="0" lang="en-US" sz="33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j-ea"/>
                <a:cs typeface="Arial" pitchFamily="34" charset="0"/>
              </a:rPr>
            </a:br>
            <a:r>
              <a:rPr kumimoji="0" lang="en-US" sz="3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j-ea"/>
                <a:cs typeface="Arial" pitchFamily="34" charset="0"/>
              </a:rPr>
              <a:t>Industry Responses and Impacts</a:t>
            </a:r>
            <a:endParaRPr kumimoji="0" lang="en-US" sz="3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j-ea"/>
              <a:cs typeface="Arial" pitchFamily="34" charset="0"/>
            </a:endParaRPr>
          </a:p>
        </p:txBody>
      </p:sp>
      <p:sp>
        <p:nvSpPr>
          <p:cNvPr id="12" name="Subtitle 2"/>
          <p:cNvSpPr txBox="1">
            <a:spLocks/>
          </p:cNvSpPr>
          <p:nvPr/>
        </p:nvSpPr>
        <p:spPr>
          <a:xfrm>
            <a:off x="1836575" y="4628139"/>
            <a:ext cx="6476782" cy="1143000"/>
          </a:xfrm>
          <a:prstGeom prst="rect">
            <a:avLst/>
          </a:prstGeom>
        </p:spPr>
        <p:txBody>
          <a:bodyPr/>
          <a:lstStyle/>
          <a:p>
            <a:pPr marL="274320" marR="0" lvl="0" indent="-228600" algn="ctr" defTabSz="914400" rtl="0" eaLnBrk="1" fontAlgn="auto" latinLnBrk="0" hangingPunct="1">
              <a:lnSpc>
                <a:spcPct val="90000"/>
              </a:lnSpc>
              <a:spcBef>
                <a:spcPts val="1800"/>
              </a:spcBef>
              <a:spcAft>
                <a:spcPts val="0"/>
              </a:spcAft>
              <a:buClr>
                <a:schemeClr val="tx1"/>
              </a:buClr>
              <a:buSzPct val="80000"/>
              <a:tabLst/>
              <a:defRPr/>
            </a:pPr>
            <a:r>
              <a:rPr kumimoji="0" lang="en-US"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n-ea"/>
                <a:cs typeface="Arial" pitchFamily="34" charset="0"/>
              </a:rPr>
              <a:t> New York City</a:t>
            </a:r>
          </a:p>
          <a:p>
            <a:pPr marL="274320" marR="0" lvl="0" indent="-228600" algn="ctr" defTabSz="914400" rtl="0" eaLnBrk="1" fontAlgn="auto" latinLnBrk="0" hangingPunct="1">
              <a:lnSpc>
                <a:spcPct val="90000"/>
              </a:lnSpc>
              <a:spcBef>
                <a:spcPts val="1800"/>
              </a:spcBef>
              <a:spcAft>
                <a:spcPts val="0"/>
              </a:spcAft>
              <a:buClr>
                <a:schemeClr val="tx1"/>
              </a:buClr>
              <a:buSzPct val="80000"/>
              <a:tabLst/>
              <a:defRPr/>
            </a:pPr>
            <a:r>
              <a:rPr kumimoji="0" lang="en-US"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itchFamily="34" charset="0"/>
                <a:ea typeface="+mn-ea"/>
                <a:cs typeface="Arial" pitchFamily="34" charset="0"/>
              </a:rPr>
              <a:t> February 24, 2014</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ontent Placeholder 26"/>
          <p:cNvGraphicFramePr>
            <a:graphicFrameLocks noGrp="1"/>
          </p:cNvGraphicFramePr>
          <p:nvPr>
            <p:ph idx="1"/>
          </p:nvPr>
        </p:nvGraphicFramePr>
        <p:xfrm>
          <a:off x="503238" y="1600200"/>
          <a:ext cx="905192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sz="4000" dirty="0" smtClean="0"/>
              <a:t>Export Restrictions Have Been Irrelevant</a:t>
            </a:r>
            <a:br>
              <a:rPr lang="en-US" sz="4000" dirty="0" smtClean="0"/>
            </a:br>
            <a:endParaRPr lang="en-US" sz="2400" dirty="0"/>
          </a:p>
        </p:txBody>
      </p:sp>
      <p:sp>
        <p:nvSpPr>
          <p:cNvPr id="5" name="TextBox 1"/>
          <p:cNvSpPr txBox="1"/>
          <p:nvPr/>
        </p:nvSpPr>
        <p:spPr>
          <a:xfrm>
            <a:off x="2346960" y="2209800"/>
            <a:ext cx="1005840" cy="609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Alaska North Slope begins production.</a:t>
            </a:r>
            <a:endParaRPr lang="en-US" sz="1000" dirty="0"/>
          </a:p>
        </p:txBody>
      </p:sp>
      <p:sp>
        <p:nvSpPr>
          <p:cNvPr id="6" name="Straight Arrow Connector 5"/>
          <p:cNvSpPr/>
          <p:nvPr/>
        </p:nvSpPr>
        <p:spPr>
          <a:xfrm flipV="1">
            <a:off x="2598420" y="2743200"/>
            <a:ext cx="251460" cy="228600"/>
          </a:xfrm>
          <a:prstGeom prst="straightConnector1">
            <a:avLst/>
          </a:prstGeom>
          <a:noFill/>
          <a:ln w="38100" cap="flat" cmpd="sng" algn="ctr">
            <a:solidFill>
              <a:schemeClr val="tx1"/>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8" name="Straight Arrow Connector 7"/>
          <p:cNvSpPr/>
          <p:nvPr/>
        </p:nvSpPr>
        <p:spPr>
          <a:xfrm flipH="1">
            <a:off x="1358282" y="1904999"/>
            <a:ext cx="401937" cy="4387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9" name="TextBox 1"/>
          <p:cNvSpPr txBox="1"/>
          <p:nvPr/>
        </p:nvSpPr>
        <p:spPr>
          <a:xfrm>
            <a:off x="1760220" y="1752600"/>
            <a:ext cx="1965988" cy="2498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t>U.S.</a:t>
            </a:r>
            <a:r>
              <a:rPr lang="en-US" sz="1000" baseline="0" dirty="0"/>
              <a:t> Production peaks in </a:t>
            </a:r>
            <a:r>
              <a:rPr lang="en-US" sz="1000" baseline="0" dirty="0" smtClean="0"/>
              <a:t>1970.</a:t>
            </a:r>
            <a:endParaRPr lang="en-US" sz="1000" dirty="0"/>
          </a:p>
        </p:txBody>
      </p:sp>
      <p:sp>
        <p:nvSpPr>
          <p:cNvPr id="10" name="TextBox 1"/>
          <p:cNvSpPr txBox="1"/>
          <p:nvPr/>
        </p:nvSpPr>
        <p:spPr>
          <a:xfrm>
            <a:off x="1508760" y="5105400"/>
            <a:ext cx="1592580" cy="838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Decline in production, coupled with increasing demand is made up with imports.</a:t>
            </a:r>
            <a:endParaRPr lang="en-US" sz="1000" dirty="0"/>
          </a:p>
        </p:txBody>
      </p:sp>
      <p:sp>
        <p:nvSpPr>
          <p:cNvPr id="11" name="Straight Arrow Connector 10"/>
          <p:cNvSpPr/>
          <p:nvPr/>
        </p:nvSpPr>
        <p:spPr>
          <a:xfrm flipV="1">
            <a:off x="1341120" y="3505200"/>
            <a:ext cx="1173480" cy="1600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2" name="Straight Arrow Connector 11"/>
          <p:cNvSpPr/>
          <p:nvPr/>
        </p:nvSpPr>
        <p:spPr>
          <a:xfrm>
            <a:off x="1257300" y="2743200"/>
            <a:ext cx="117348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6" name="Straight Arrow Connector 15"/>
          <p:cNvSpPr/>
          <p:nvPr/>
        </p:nvSpPr>
        <p:spPr>
          <a:xfrm>
            <a:off x="4442460" y="2590800"/>
            <a:ext cx="1592580" cy="685800"/>
          </a:xfrm>
          <a:prstGeom prst="straightConnector1">
            <a:avLst/>
          </a:prstGeom>
          <a:noFill/>
          <a:ln w="38100" cap="flat" cmpd="sng" algn="ctr">
            <a:solidFill>
              <a:schemeClr val="tx1"/>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7" name="TextBox 1"/>
          <p:cNvSpPr txBox="1"/>
          <p:nvPr/>
        </p:nvSpPr>
        <p:spPr>
          <a:xfrm>
            <a:off x="4610100" y="2057400"/>
            <a:ext cx="1173480" cy="685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Alaska North Slope peaks in 1988, begins to decline.</a:t>
            </a:r>
            <a:endParaRPr lang="en-US" sz="1000" dirty="0"/>
          </a:p>
        </p:txBody>
      </p:sp>
      <p:sp>
        <p:nvSpPr>
          <p:cNvPr id="18" name="Straight Arrow Connector 17"/>
          <p:cNvSpPr/>
          <p:nvPr/>
        </p:nvSpPr>
        <p:spPr>
          <a:xfrm>
            <a:off x="3101340" y="3276600"/>
            <a:ext cx="754380" cy="1143000"/>
          </a:xfrm>
          <a:prstGeom prst="straightConnector1">
            <a:avLst/>
          </a:prstGeom>
          <a:noFill/>
          <a:ln w="38100" cap="flat" cmpd="sng" algn="ctr">
            <a:solidFill>
              <a:schemeClr val="tx1"/>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9" name="TextBox 1"/>
          <p:cNvSpPr txBox="1"/>
          <p:nvPr/>
        </p:nvSpPr>
        <p:spPr>
          <a:xfrm>
            <a:off x="3352800" y="3200400"/>
            <a:ext cx="1005840" cy="533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U.S. oil consumption begins to fall.</a:t>
            </a:r>
            <a:endParaRPr lang="en-US" sz="1000" dirty="0"/>
          </a:p>
        </p:txBody>
      </p:sp>
      <p:sp>
        <p:nvSpPr>
          <p:cNvPr id="20" name="Straight Arrow Connector 19"/>
          <p:cNvSpPr/>
          <p:nvPr/>
        </p:nvSpPr>
        <p:spPr>
          <a:xfrm flipH="1" flipV="1">
            <a:off x="4191000" y="4876801"/>
            <a:ext cx="335280" cy="609599"/>
          </a:xfrm>
          <a:prstGeom prst="straightConnector1">
            <a:avLst/>
          </a:prstGeom>
          <a:noFill/>
          <a:ln w="38100" cap="flat" cmpd="sng" algn="ctr">
            <a:solidFill>
              <a:schemeClr val="tx1"/>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1" name="TextBox 1"/>
          <p:cNvSpPr txBox="1"/>
          <p:nvPr/>
        </p:nvSpPr>
        <p:spPr>
          <a:xfrm>
            <a:off x="4526280" y="5105400"/>
            <a:ext cx="2514600" cy="762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Saudis flood market with inexpensive oil beginning in 1985.  Oil prices fall over 50% in 1986.</a:t>
            </a:r>
            <a:endParaRPr lang="en-US" sz="1000" dirty="0"/>
          </a:p>
        </p:txBody>
      </p:sp>
      <p:sp>
        <p:nvSpPr>
          <p:cNvPr id="22" name="Straight Arrow Connector 21"/>
          <p:cNvSpPr/>
          <p:nvPr/>
        </p:nvSpPr>
        <p:spPr>
          <a:xfrm flipV="1">
            <a:off x="4777740" y="3810000"/>
            <a:ext cx="1508760" cy="914400"/>
          </a:xfrm>
          <a:prstGeom prst="straightConnector1">
            <a:avLst/>
          </a:prstGeom>
          <a:noFill/>
          <a:ln w="38100" cap="flat" cmpd="sng" algn="ctr">
            <a:solidFill>
              <a:schemeClr val="tx1"/>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3" name="TextBox 1"/>
          <p:cNvSpPr txBox="1"/>
          <p:nvPr/>
        </p:nvSpPr>
        <p:spPr>
          <a:xfrm>
            <a:off x="5699760" y="4114800"/>
            <a:ext cx="1760220" cy="838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In coming decades, US oil production continues to fall, while demand increases.  Imports grow.</a:t>
            </a:r>
            <a:endParaRPr lang="en-US" sz="1000" dirty="0"/>
          </a:p>
        </p:txBody>
      </p:sp>
      <p:sp>
        <p:nvSpPr>
          <p:cNvPr id="24" name="Straight Arrow Connector 23"/>
          <p:cNvSpPr/>
          <p:nvPr/>
        </p:nvSpPr>
        <p:spPr>
          <a:xfrm>
            <a:off x="7208520" y="2057400"/>
            <a:ext cx="1424940" cy="152400"/>
          </a:xfrm>
          <a:prstGeom prst="straightConnector1">
            <a:avLst/>
          </a:prstGeom>
          <a:noFill/>
          <a:ln w="38100" cap="flat" cmpd="sng" algn="ctr">
            <a:solidFill>
              <a:schemeClr val="tx1"/>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5" name="TextBox 1"/>
          <p:cNvSpPr txBox="1"/>
          <p:nvPr/>
        </p:nvSpPr>
        <p:spPr>
          <a:xfrm>
            <a:off x="5699760" y="1752600"/>
            <a:ext cx="1760220" cy="609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Demand peaks around 2005, falls in 2008-2009 due to recession.</a:t>
            </a:r>
            <a:endParaRPr lang="en-US" sz="1000" dirty="0"/>
          </a:p>
        </p:txBody>
      </p:sp>
      <p:sp>
        <p:nvSpPr>
          <p:cNvPr id="26" name="Footer Placeholder 25"/>
          <p:cNvSpPr>
            <a:spLocks noGrp="1"/>
          </p:cNvSpPr>
          <p:nvPr>
            <p:ph type="ftr" sz="quarter" idx="11"/>
          </p:nvPr>
        </p:nvSpPr>
        <p:spPr/>
        <p:txBody>
          <a:bodyPr/>
          <a:lstStyle/>
          <a:p>
            <a:fld id="{ECA6030B-475D-4471-91A4-1E7C100A076A}" type="slidenum">
              <a:rPr lang="en-US" smtClean="0"/>
              <a:pPr/>
              <a:t>10</a:t>
            </a:fld>
            <a:endParaRPr lang="en-US"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 Crude Oil Exports</a:t>
            </a:r>
            <a:br>
              <a:rPr lang="en-US" dirty="0" smtClean="0"/>
            </a:br>
            <a:r>
              <a:rPr lang="en-US" sz="2200" dirty="0" smtClean="0"/>
              <a:t>Three-month Rolling Averages</a:t>
            </a:r>
            <a:endParaRPr lang="en-US" sz="2200" dirty="0"/>
          </a:p>
        </p:txBody>
      </p:sp>
      <p:graphicFrame>
        <p:nvGraphicFramePr>
          <p:cNvPr id="6" name="Content Placeholder 5"/>
          <p:cNvGraphicFramePr>
            <a:graphicFrameLocks noGrp="1"/>
          </p:cNvGraphicFramePr>
          <p:nvPr>
            <p:ph idx="1"/>
          </p:nvPr>
        </p:nvGraphicFramePr>
        <p:xfrm>
          <a:off x="503238" y="1600200"/>
          <a:ext cx="905192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Straight Connector 6"/>
          <p:cNvSpPr/>
          <p:nvPr/>
        </p:nvSpPr>
        <p:spPr>
          <a:xfrm flipH="1" flipV="1">
            <a:off x="3962400" y="1752600"/>
            <a:ext cx="0" cy="403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8" name="TextBox 2"/>
          <p:cNvSpPr txBox="1"/>
          <p:nvPr/>
        </p:nvSpPr>
        <p:spPr>
          <a:xfrm>
            <a:off x="1905009" y="1828817"/>
            <a:ext cx="1981149" cy="4572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Prior to 1993, </a:t>
            </a:r>
            <a:r>
              <a:rPr lang="en-US" dirty="0" smtClean="0"/>
              <a:t>no destination specific data available.</a:t>
            </a:r>
            <a:endParaRPr lang="en-US" sz="1100" dirty="0"/>
          </a:p>
        </p:txBody>
      </p:sp>
      <p:sp>
        <p:nvSpPr>
          <p:cNvPr id="9" name="TextBox 1"/>
          <p:cNvSpPr txBox="1"/>
          <p:nvPr/>
        </p:nvSpPr>
        <p:spPr>
          <a:xfrm>
            <a:off x="8576699" y="4758456"/>
            <a:ext cx="1405501" cy="9641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t>Asia = aggregate of China, Hong Kong, Japan, Korea, Taiwan</a:t>
            </a:r>
          </a:p>
        </p:txBody>
      </p:sp>
      <p:sp>
        <p:nvSpPr>
          <p:cNvPr id="10" name="TextBox 1"/>
          <p:cNvSpPr txBox="1"/>
          <p:nvPr/>
        </p:nvSpPr>
        <p:spPr>
          <a:xfrm>
            <a:off x="8534400" y="2667000"/>
            <a:ext cx="1371600" cy="6096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November 2013</a:t>
            </a:r>
          </a:p>
          <a:p>
            <a:r>
              <a:rPr lang="en-US" sz="1100" dirty="0" smtClean="0"/>
              <a:t>202 MBBL/D</a:t>
            </a:r>
            <a:endParaRPr lang="en-US" dirty="0" smtClean="0"/>
          </a:p>
        </p:txBody>
      </p:sp>
      <p:sp>
        <p:nvSpPr>
          <p:cNvPr id="11" name="Footer Placeholder 10"/>
          <p:cNvSpPr>
            <a:spLocks noGrp="1"/>
          </p:cNvSpPr>
          <p:nvPr>
            <p:ph type="ftr" sz="quarter" idx="11"/>
          </p:nvPr>
        </p:nvSpPr>
        <p:spPr/>
        <p:txBody>
          <a:bodyPr/>
          <a:lstStyle/>
          <a:p>
            <a:fld id="{F55819F3-9CD4-48C6-A41D-EB4ABC3D6B9B}" type="slidenum">
              <a:rPr lang="en-US" smtClean="0"/>
              <a:pPr/>
              <a:t>11</a:t>
            </a:fld>
            <a:endParaRPr lang="en-US"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000" dirty="0" smtClean="0"/>
              <a:t>“THE DAY OF RECKONING” </a:t>
            </a:r>
            <a:br>
              <a:rPr lang="en-US" sz="4000" dirty="0" smtClean="0"/>
            </a:br>
            <a:r>
              <a:rPr lang="en-US" sz="3600" dirty="0" smtClean="0"/>
              <a:t>WHEN THE U.S. HITS THE “CRUDE WALL”</a:t>
            </a:r>
            <a:endParaRPr lang="en-US" sz="3600" dirty="0"/>
          </a:p>
        </p:txBody>
      </p:sp>
      <p:sp>
        <p:nvSpPr>
          <p:cNvPr id="5" name="Footer Placeholder 4"/>
          <p:cNvSpPr>
            <a:spLocks noGrp="1"/>
          </p:cNvSpPr>
          <p:nvPr>
            <p:ph type="ftr" sz="quarter" idx="11"/>
          </p:nvPr>
        </p:nvSpPr>
        <p:spPr/>
        <p:txBody>
          <a:bodyPr/>
          <a:lstStyle/>
          <a:p>
            <a:fld id="{2343F7E6-62FB-44A0-9E64-6347E7089A26}" type="slidenum">
              <a:rPr lang="en-US" smtClean="0"/>
              <a:pPr/>
              <a:t>12</a:t>
            </a:fld>
            <a:endParaRPr lang="en-US"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nvPr>
        </p:nvGraphicFramePr>
        <p:xfrm>
          <a:off x="503238" y="1600200"/>
          <a:ext cx="905192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sz="4000" dirty="0" smtClean="0"/>
              <a:t>Shale Crude Boom Has Changed the Picture  </a:t>
            </a:r>
            <a:r>
              <a:rPr lang="en-US" dirty="0" smtClean="0"/>
              <a:t/>
            </a:r>
            <a:br>
              <a:rPr lang="en-US" dirty="0" smtClean="0"/>
            </a:br>
            <a:endParaRPr lang="en-US" sz="2700" dirty="0"/>
          </a:p>
        </p:txBody>
      </p:sp>
      <p:cxnSp>
        <p:nvCxnSpPr>
          <p:cNvPr id="6" name="Straight Arrow Connector 5"/>
          <p:cNvCxnSpPr/>
          <p:nvPr/>
        </p:nvCxnSpPr>
        <p:spPr>
          <a:xfrm>
            <a:off x="1066800" y="1828800"/>
            <a:ext cx="8153400" cy="91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15200" y="1905000"/>
            <a:ext cx="2057401" cy="461665"/>
          </a:xfrm>
          <a:prstGeom prst="rect">
            <a:avLst/>
          </a:prstGeom>
          <a:noFill/>
        </p:spPr>
        <p:txBody>
          <a:bodyPr wrap="square" rtlCol="0">
            <a:spAutoFit/>
          </a:bodyPr>
          <a:lstStyle/>
          <a:p>
            <a:r>
              <a:rPr lang="en-US" sz="1200" dirty="0" smtClean="0"/>
              <a:t>Overall Imports down by 2MM BPD in the last 4 years</a:t>
            </a:r>
            <a:endParaRPr lang="en-US" sz="1200" dirty="0"/>
          </a:p>
        </p:txBody>
      </p:sp>
      <p:sp>
        <p:nvSpPr>
          <p:cNvPr id="10" name="TextBox 9"/>
          <p:cNvSpPr txBox="1"/>
          <p:nvPr/>
        </p:nvSpPr>
        <p:spPr>
          <a:xfrm>
            <a:off x="4953000" y="3531834"/>
            <a:ext cx="2286000" cy="461665"/>
          </a:xfrm>
          <a:prstGeom prst="rect">
            <a:avLst/>
          </a:prstGeom>
          <a:noFill/>
        </p:spPr>
        <p:txBody>
          <a:bodyPr wrap="square" rtlCol="0">
            <a:spAutoFit/>
          </a:bodyPr>
          <a:lstStyle/>
          <a:p>
            <a:r>
              <a:rPr lang="en-US" sz="1200" dirty="0" smtClean="0"/>
              <a:t>U.S. production reverses course; increases by 60% since 2008</a:t>
            </a:r>
            <a:endParaRPr lang="en-US" sz="1200" dirty="0"/>
          </a:p>
        </p:txBody>
      </p:sp>
      <p:cxnSp>
        <p:nvCxnSpPr>
          <p:cNvPr id="11" name="Straight Arrow Connector 10"/>
          <p:cNvCxnSpPr/>
          <p:nvPr/>
        </p:nvCxnSpPr>
        <p:spPr>
          <a:xfrm flipV="1">
            <a:off x="5562600" y="2819400"/>
            <a:ext cx="32766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038600" y="4800600"/>
            <a:ext cx="511302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86199" y="4540901"/>
            <a:ext cx="1985889" cy="461665"/>
          </a:xfrm>
          <a:prstGeom prst="rect">
            <a:avLst/>
          </a:prstGeom>
          <a:noFill/>
        </p:spPr>
        <p:txBody>
          <a:bodyPr wrap="square" rtlCol="0">
            <a:spAutoFit/>
          </a:bodyPr>
          <a:lstStyle/>
          <a:p>
            <a:r>
              <a:rPr lang="en-US" sz="1200" dirty="0" smtClean="0"/>
              <a:t>Canadian production grows strongly, imports increase</a:t>
            </a:r>
            <a:endParaRPr lang="en-US" sz="1200" dirty="0"/>
          </a:p>
        </p:txBody>
      </p:sp>
      <p:sp>
        <p:nvSpPr>
          <p:cNvPr id="24" name="TextBox 23"/>
          <p:cNvSpPr txBox="1"/>
          <p:nvPr/>
        </p:nvSpPr>
        <p:spPr>
          <a:xfrm>
            <a:off x="7239000" y="3931301"/>
            <a:ext cx="2286000" cy="461665"/>
          </a:xfrm>
          <a:prstGeom prst="rect">
            <a:avLst/>
          </a:prstGeom>
          <a:noFill/>
        </p:spPr>
        <p:txBody>
          <a:bodyPr wrap="square" rtlCol="0">
            <a:spAutoFit/>
          </a:bodyPr>
          <a:lstStyle/>
          <a:p>
            <a:r>
              <a:rPr lang="en-US" sz="1200" dirty="0" smtClean="0"/>
              <a:t>Waterborne (non Canadian) imports drop off nearly 3MM BPD</a:t>
            </a:r>
            <a:endParaRPr lang="en-US" sz="1200" dirty="0"/>
          </a:p>
        </p:txBody>
      </p:sp>
      <p:cxnSp>
        <p:nvCxnSpPr>
          <p:cNvPr id="13" name="Straight Arrow Connector 12"/>
          <p:cNvCxnSpPr/>
          <p:nvPr/>
        </p:nvCxnSpPr>
        <p:spPr>
          <a:xfrm>
            <a:off x="1066800" y="2590800"/>
            <a:ext cx="8153400" cy="1219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ooter Placeholder 11"/>
          <p:cNvSpPr>
            <a:spLocks noGrp="1"/>
          </p:cNvSpPr>
          <p:nvPr>
            <p:ph type="ftr" sz="quarter" idx="11"/>
          </p:nvPr>
        </p:nvSpPr>
        <p:spPr/>
        <p:txBody>
          <a:bodyPr/>
          <a:lstStyle/>
          <a:p>
            <a:fld id="{9727DFE8-5BFE-40C6-83C0-60727676632A}" type="slidenum">
              <a:rPr lang="en-US" smtClean="0"/>
              <a:pPr/>
              <a:t>13</a:t>
            </a:fld>
            <a:endParaRPr lang="en-US"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503238" y="1600200"/>
          <a:ext cx="905192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Straight Connector 5"/>
          <p:cNvSpPr/>
          <p:nvPr/>
        </p:nvSpPr>
        <p:spPr>
          <a:xfrm flipV="1">
            <a:off x="2557463" y="1731144"/>
            <a:ext cx="1525" cy="355999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7" name="Straight Connector 6"/>
          <p:cNvSpPr/>
          <p:nvPr/>
        </p:nvSpPr>
        <p:spPr>
          <a:xfrm flipV="1">
            <a:off x="4050507" y="1735907"/>
            <a:ext cx="1525" cy="355999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Straight Connector 9"/>
          <p:cNvSpPr/>
          <p:nvPr/>
        </p:nvSpPr>
        <p:spPr>
          <a:xfrm flipV="1">
            <a:off x="5543551" y="1735907"/>
            <a:ext cx="1525" cy="355999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Straight Connector 10"/>
          <p:cNvSpPr/>
          <p:nvPr/>
        </p:nvSpPr>
        <p:spPr>
          <a:xfrm flipV="1">
            <a:off x="7034213" y="1735907"/>
            <a:ext cx="1525" cy="355999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2" name="Straight Connector 11"/>
          <p:cNvSpPr/>
          <p:nvPr/>
        </p:nvSpPr>
        <p:spPr>
          <a:xfrm flipV="1">
            <a:off x="8525406" y="1738473"/>
            <a:ext cx="1525" cy="355999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graphicFrame>
        <p:nvGraphicFramePr>
          <p:cNvPr id="9" name="Table 8"/>
          <p:cNvGraphicFramePr>
            <a:graphicFrameLocks noGrp="1"/>
          </p:cNvGraphicFramePr>
          <p:nvPr/>
        </p:nvGraphicFramePr>
        <p:xfrm>
          <a:off x="5914748" y="1868009"/>
          <a:ext cx="2514600" cy="1280160"/>
        </p:xfrm>
        <a:graphic>
          <a:graphicData uri="http://schemas.openxmlformats.org/drawingml/2006/table">
            <a:tbl>
              <a:tblPr/>
              <a:tblGrid>
                <a:gridCol w="1589437"/>
                <a:gridCol w="925163"/>
              </a:tblGrid>
              <a:tr h="190500">
                <a:tc>
                  <a:txBody>
                    <a:bodyPr/>
                    <a:lstStyle/>
                    <a:p>
                      <a:pPr algn="l" fontAlgn="b"/>
                      <a:r>
                        <a:rPr lang="en-US" sz="1400" b="0" i="0" u="none" strike="noStrike" dirty="0" smtClean="0">
                          <a:solidFill>
                            <a:srgbClr val="000000"/>
                          </a:solidFill>
                          <a:latin typeface="+mn-lt"/>
                        </a:rPr>
                        <a:t>Displaced Crude </a:t>
                      </a:r>
                      <a:endParaRPr lang="en-US" sz="14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solidFill>
                            <a:srgbClr val="000000"/>
                          </a:solidFill>
                          <a:latin typeface="Calibri"/>
                        </a:rPr>
                        <a:t>MMBBL/D</a:t>
                      </a:r>
                      <a:endParaRPr lang="en-US" sz="1400" b="0" i="0" u="none" strike="noStrike" dirty="0">
                        <a:solidFill>
                          <a:srgbClr val="000000"/>
                        </a:solidFill>
                        <a:latin typeface="Calibri"/>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90500">
                <a:tc>
                  <a:txBody>
                    <a:bodyPr/>
                    <a:lstStyle/>
                    <a:p>
                      <a:pPr algn="l" fontAlgn="b"/>
                      <a:r>
                        <a:rPr lang="en-US" sz="1400" b="0" i="0" u="none" strike="noStrike" dirty="0">
                          <a:solidFill>
                            <a:srgbClr val="000000"/>
                          </a:solidFill>
                          <a:latin typeface="Calibri"/>
                        </a:rPr>
                        <a:t>PADD 3 Light Sweet</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lumMod val="95000"/>
                      </a:schemeClr>
                    </a:solidFill>
                  </a:tcPr>
                </a:tc>
                <a:tc>
                  <a:txBody>
                    <a:bodyPr/>
                    <a:lstStyle/>
                    <a:p>
                      <a:pPr algn="ctr" fontAlgn="b"/>
                      <a:r>
                        <a:rPr lang="en-US" sz="1400" b="0" i="0" u="none" strike="noStrike" dirty="0">
                          <a:solidFill>
                            <a:srgbClr val="000000"/>
                          </a:solidFill>
                          <a:latin typeface="Calibri"/>
                        </a:rPr>
                        <a:t>1.3</a:t>
                      </a: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lumMod val="95000"/>
                      </a:schemeClr>
                    </a:solidFill>
                  </a:tcPr>
                </a:tc>
              </a:tr>
              <a:tr h="190500">
                <a:tc>
                  <a:txBody>
                    <a:bodyPr/>
                    <a:lstStyle/>
                    <a:p>
                      <a:pPr algn="l" fontAlgn="b"/>
                      <a:r>
                        <a:rPr lang="en-US" sz="1400" b="0" i="0" u="none" strike="noStrike">
                          <a:solidFill>
                            <a:srgbClr val="000000"/>
                          </a:solidFill>
                          <a:latin typeface="Calibri"/>
                        </a:rPr>
                        <a:t>PADD 1 Light Sweet</a:t>
                      </a: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r>
                        <a:rPr lang="en-US" sz="1400" b="0" i="0" u="none" strike="noStrike" dirty="0">
                          <a:solidFill>
                            <a:srgbClr val="000000"/>
                          </a:solidFill>
                          <a:latin typeface="Calibri"/>
                        </a:rPr>
                        <a:t>0.6</a:t>
                      </a: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r>
              <a:tr h="190500">
                <a:tc>
                  <a:txBody>
                    <a:bodyPr/>
                    <a:lstStyle/>
                    <a:p>
                      <a:pPr algn="l" fontAlgn="b"/>
                      <a:r>
                        <a:rPr lang="en-US" sz="1400" b="0" i="0" u="none" strike="noStrike" dirty="0">
                          <a:solidFill>
                            <a:srgbClr val="000000"/>
                          </a:solidFill>
                          <a:latin typeface="Calibri"/>
                        </a:rPr>
                        <a:t>PADD 2 </a:t>
                      </a:r>
                      <a:r>
                        <a:rPr lang="en-US" sz="1400" b="0" i="0" u="none" strike="noStrike" dirty="0" smtClean="0">
                          <a:solidFill>
                            <a:srgbClr val="000000"/>
                          </a:solidFill>
                          <a:latin typeface="Calibri"/>
                        </a:rPr>
                        <a:t>Total</a:t>
                      </a:r>
                      <a:endParaRPr lang="en-US" sz="14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a:noFill/>
                    </a:lnR>
                    <a:lnT>
                      <a:noFill/>
                    </a:lnT>
                    <a:lnB>
                      <a:noFill/>
                    </a:lnB>
                    <a:solidFill>
                      <a:schemeClr val="bg1">
                        <a:lumMod val="95000"/>
                      </a:schemeClr>
                    </a:solidFill>
                  </a:tcPr>
                </a:tc>
                <a:tc>
                  <a:txBody>
                    <a:bodyPr/>
                    <a:lstStyle/>
                    <a:p>
                      <a:pPr algn="ctr" fontAlgn="b"/>
                      <a:r>
                        <a:rPr lang="en-US" sz="1400" b="0" i="0" u="none" strike="noStrike" dirty="0" smtClean="0">
                          <a:solidFill>
                            <a:srgbClr val="000000"/>
                          </a:solidFill>
                          <a:latin typeface="Calibri"/>
                        </a:rPr>
                        <a:t>0.3</a:t>
                      </a:r>
                      <a:endParaRPr lang="en-US" sz="1400" b="0" i="0" u="none" strike="noStrike" dirty="0">
                        <a:solidFill>
                          <a:srgbClr val="000000"/>
                        </a:solidFill>
                        <a:latin typeface="Calibri"/>
                      </a:endParaRPr>
                    </a:p>
                  </a:txBody>
                  <a:tcPr marL="0" marR="0" marT="0" marB="0" anchor="b">
                    <a:lnL>
                      <a:noFill/>
                    </a:lnL>
                    <a:lnR w="12700" cap="flat" cmpd="sng" algn="ctr">
                      <a:solidFill>
                        <a:schemeClr val="tx1"/>
                      </a:solidFill>
                      <a:prstDash val="solid"/>
                      <a:round/>
                      <a:headEnd type="none" w="med" len="med"/>
                      <a:tailEnd type="none" w="med" len="med"/>
                    </a:lnR>
                    <a:lnT>
                      <a:noFill/>
                    </a:lnT>
                    <a:lnB>
                      <a:noFill/>
                    </a:lnB>
                    <a:solidFill>
                      <a:schemeClr val="bg1">
                        <a:lumMod val="95000"/>
                      </a:schemeClr>
                    </a:solidFill>
                  </a:tcPr>
                </a:tc>
              </a:tr>
              <a:tr h="190500">
                <a:tc>
                  <a:txBody>
                    <a:bodyPr/>
                    <a:lstStyle/>
                    <a:p>
                      <a:pPr algn="l" fontAlgn="b"/>
                      <a:r>
                        <a:rPr lang="en-US" sz="1400" b="0" i="0" u="none" strike="noStrike" dirty="0">
                          <a:solidFill>
                            <a:srgbClr val="000000"/>
                          </a:solidFill>
                          <a:latin typeface="Calibri"/>
                        </a:rPr>
                        <a:t>Total </a:t>
                      </a:r>
                      <a:r>
                        <a:rPr lang="en-US" sz="1400" b="0" i="0" u="none" strike="noStrike" dirty="0" smtClean="0">
                          <a:solidFill>
                            <a:srgbClr val="000000"/>
                          </a:solidFill>
                          <a:latin typeface="Calibri"/>
                        </a:rPr>
                        <a:t>Light</a:t>
                      </a:r>
                      <a:r>
                        <a:rPr lang="en-US" sz="1400" b="0" i="0" u="none" strike="noStrike" baseline="0" dirty="0" smtClean="0">
                          <a:solidFill>
                            <a:srgbClr val="000000"/>
                          </a:solidFill>
                          <a:latin typeface="Calibri"/>
                        </a:rPr>
                        <a:t> Sour/Med</a:t>
                      </a:r>
                      <a:endParaRPr lang="en-US" sz="14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rgbClr val="000000"/>
                          </a:solidFill>
                          <a:latin typeface="Calibri"/>
                        </a:rPr>
                        <a:t>0.6</a:t>
                      </a: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lumMod val="95000"/>
                      </a:schemeClr>
                    </a:solidFill>
                  </a:tcPr>
                </a:tc>
              </a:tr>
              <a:tr h="190500">
                <a:tc>
                  <a:txBody>
                    <a:bodyPr/>
                    <a:lstStyle/>
                    <a:p>
                      <a:pPr algn="r" fontAlgn="b"/>
                      <a:r>
                        <a:rPr lang="en-US" sz="1400" b="0" i="0" u="none" strike="noStrike" dirty="0">
                          <a:solidFill>
                            <a:srgbClr val="000000"/>
                          </a:solidFill>
                          <a:latin typeface="Calibri"/>
                        </a:rPr>
                        <a:t>Total</a:t>
                      </a: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smtClean="0">
                          <a:solidFill>
                            <a:srgbClr val="000000"/>
                          </a:solidFill>
                          <a:latin typeface="Calibri"/>
                        </a:rPr>
                        <a:t>2.8</a:t>
                      </a:r>
                      <a:endParaRPr lang="en-US" sz="1400" b="0" i="0" u="none" strike="noStrike" dirty="0">
                        <a:solidFill>
                          <a:srgbClr val="000000"/>
                        </a:solidFill>
                        <a:latin typeface="Calibri"/>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2" name="Title 1"/>
          <p:cNvSpPr>
            <a:spLocks noGrp="1"/>
          </p:cNvSpPr>
          <p:nvPr>
            <p:ph type="title"/>
          </p:nvPr>
        </p:nvSpPr>
        <p:spPr/>
        <p:txBody>
          <a:bodyPr>
            <a:normAutofit fontScale="90000"/>
          </a:bodyPr>
          <a:lstStyle/>
          <a:p>
            <a:r>
              <a:rPr lang="en-US" dirty="0" smtClean="0"/>
              <a:t>U.S. Light/Medium Waterborne Imports</a:t>
            </a:r>
            <a:br>
              <a:rPr lang="en-US" dirty="0" smtClean="0"/>
            </a:br>
            <a:r>
              <a:rPr lang="en-US" sz="2800" dirty="0" smtClean="0"/>
              <a:t>(Millions of Barrels per Day)</a:t>
            </a:r>
            <a:endParaRPr lang="en-US" dirty="0"/>
          </a:p>
        </p:txBody>
      </p:sp>
      <p:pic>
        <p:nvPicPr>
          <p:cNvPr id="16" name="Picture 15" descr="tm&amp;clogo-tranparent.gif"/>
          <p:cNvPicPr>
            <a:picLocks noChangeAspect="1"/>
          </p:cNvPicPr>
          <p:nvPr/>
        </p:nvPicPr>
        <p:blipFill>
          <a:blip r:embed="rId3" cstate="print"/>
          <a:stretch>
            <a:fillRect/>
          </a:stretch>
        </p:blipFill>
        <p:spPr>
          <a:xfrm>
            <a:off x="7543800" y="6477000"/>
            <a:ext cx="2286000" cy="251460"/>
          </a:xfrm>
          <a:prstGeom prst="rect">
            <a:avLst/>
          </a:prstGeom>
        </p:spPr>
      </p:pic>
      <p:sp>
        <p:nvSpPr>
          <p:cNvPr id="17" name="Footer Placeholder 16"/>
          <p:cNvSpPr>
            <a:spLocks noGrp="1"/>
          </p:cNvSpPr>
          <p:nvPr>
            <p:ph type="ftr" sz="quarter" idx="11"/>
          </p:nvPr>
        </p:nvSpPr>
        <p:spPr/>
        <p:txBody>
          <a:bodyPr/>
          <a:lstStyle/>
          <a:p>
            <a:fld id="{8D6C99BD-DD4F-4F36-90EA-C06887425AEC}" type="slidenum">
              <a:rPr lang="en-US" smtClean="0"/>
              <a:pPr/>
              <a:t>14</a:t>
            </a:fld>
            <a:endParaRPr lang="en-US"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8780"/>
            <a:ext cx="9052560" cy="1143000"/>
          </a:xfrm>
        </p:spPr>
        <p:txBody>
          <a:bodyPr/>
          <a:lstStyle/>
          <a:p>
            <a:r>
              <a:rPr lang="en-US" dirty="0" smtClean="0"/>
              <a:t>Factors Influencing “Day of Reckoning”</a:t>
            </a:r>
            <a:endParaRPr lang="en-US" dirty="0"/>
          </a:p>
        </p:txBody>
      </p:sp>
      <p:sp>
        <p:nvSpPr>
          <p:cNvPr id="3" name="Content Placeholder 2"/>
          <p:cNvSpPr>
            <a:spLocks noGrp="1"/>
          </p:cNvSpPr>
          <p:nvPr>
            <p:ph idx="1"/>
          </p:nvPr>
        </p:nvSpPr>
        <p:spPr>
          <a:xfrm>
            <a:off x="502920" y="1428570"/>
            <a:ext cx="9052560" cy="4525963"/>
          </a:xfrm>
        </p:spPr>
        <p:txBody>
          <a:bodyPr>
            <a:normAutofit fontScale="62500" lnSpcReduction="20000"/>
          </a:bodyPr>
          <a:lstStyle/>
          <a:p>
            <a:r>
              <a:rPr lang="en-US" sz="3400" dirty="0" smtClean="0"/>
              <a:t>Actual Level of Production Growth</a:t>
            </a:r>
          </a:p>
          <a:p>
            <a:pPr lvl="1"/>
            <a:r>
              <a:rPr lang="en-US" dirty="0" smtClean="0"/>
              <a:t>Estimates vary widely – from 2 MMBPD to 6 MMBPD over the next ten years </a:t>
            </a:r>
          </a:p>
          <a:p>
            <a:r>
              <a:rPr lang="en-US" sz="3400" dirty="0" smtClean="0"/>
              <a:t>Ability to Expand Exports to Canada</a:t>
            </a:r>
          </a:p>
          <a:p>
            <a:pPr lvl="1"/>
            <a:r>
              <a:rPr lang="en-US" dirty="0" smtClean="0"/>
              <a:t>2013 Light/Medium Waterborne (non-U.S.) Imports into Canada &gt; 500 MBPD</a:t>
            </a:r>
            <a:endParaRPr lang="en-US" dirty="0" smtClean="0">
              <a:solidFill>
                <a:srgbClr val="FF0000"/>
              </a:solidFill>
            </a:endParaRPr>
          </a:p>
          <a:p>
            <a:pPr lvl="1"/>
            <a:r>
              <a:rPr lang="en-US" dirty="0" smtClean="0"/>
              <a:t>2013 Light/Medium Imports into U.S. from Canada = 1.0 MMBPD</a:t>
            </a:r>
          </a:p>
          <a:p>
            <a:pPr lvl="1"/>
            <a:r>
              <a:rPr lang="en-US" dirty="0" smtClean="0"/>
              <a:t>Dependent on build-out of Canadian pipelines to Tidewater/Canadian policy regarding importing U.S. oil/exporting Canadian oil</a:t>
            </a:r>
          </a:p>
          <a:p>
            <a:r>
              <a:rPr lang="en-US" sz="3400" dirty="0" smtClean="0"/>
              <a:t>Ability to Access West Coast Markets</a:t>
            </a:r>
          </a:p>
          <a:p>
            <a:pPr lvl="1"/>
            <a:r>
              <a:rPr lang="en-US" dirty="0" smtClean="0"/>
              <a:t>This would also influence economics for exporting ANS</a:t>
            </a:r>
          </a:p>
          <a:p>
            <a:pPr lvl="1"/>
            <a:r>
              <a:rPr lang="en-US" dirty="0" smtClean="0"/>
              <a:t>California Low Carbon Fuel Standard (LCFS) /other regulations will also impact access</a:t>
            </a:r>
          </a:p>
          <a:p>
            <a:r>
              <a:rPr lang="en-US" dirty="0" smtClean="0"/>
              <a:t>Ability of U.S. Refining System to Displace Lt. Sour/Medium Crudes</a:t>
            </a:r>
          </a:p>
          <a:p>
            <a:pPr lvl="1"/>
            <a:r>
              <a:rPr lang="en-US" dirty="0" smtClean="0"/>
              <a:t>Very dependent on Saudi willingness to decrease imports	</a:t>
            </a:r>
          </a:p>
          <a:p>
            <a:r>
              <a:rPr lang="en-US" sz="3400" dirty="0" smtClean="0"/>
              <a:t>Level of U.S. Processing Additions</a:t>
            </a:r>
          </a:p>
          <a:p>
            <a:pPr lvl="1"/>
            <a:r>
              <a:rPr lang="en-US" dirty="0" smtClean="0"/>
              <a:t>TM&amp;C estimate is currently at about 500 MBPD over next 3 years</a:t>
            </a:r>
          </a:p>
          <a:p>
            <a:r>
              <a:rPr lang="en-US" dirty="0" smtClean="0"/>
              <a:t>The U.S. Gulf Coast Will be the Pivotal Region</a:t>
            </a:r>
          </a:p>
          <a:p>
            <a:endParaRPr lang="en-US" dirty="0"/>
          </a:p>
        </p:txBody>
      </p:sp>
      <p:sp>
        <p:nvSpPr>
          <p:cNvPr id="4" name="Footer Placeholder 3"/>
          <p:cNvSpPr>
            <a:spLocks noGrp="1"/>
          </p:cNvSpPr>
          <p:nvPr>
            <p:ph type="ftr" sz="quarter" idx="11"/>
          </p:nvPr>
        </p:nvSpPr>
        <p:spPr/>
        <p:txBody>
          <a:bodyPr/>
          <a:lstStyle/>
          <a:p>
            <a:fld id="{295A03E1-5F88-4D74-AA76-4586A6A6D9E6}" type="slidenum">
              <a:rPr lang="en-US" smtClean="0"/>
              <a:pPr/>
              <a:t>15</a:t>
            </a:fld>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3400"/>
            <a:ext cx="9052560" cy="1143000"/>
          </a:xfrm>
        </p:spPr>
        <p:txBody>
          <a:bodyPr>
            <a:normAutofit fontScale="90000"/>
          </a:bodyPr>
          <a:lstStyle/>
          <a:p>
            <a:r>
              <a:rPr lang="en-US" dirty="0" smtClean="0"/>
              <a:t>Dispositions for Excess U.S. Production</a:t>
            </a:r>
            <a:br>
              <a:rPr lang="en-US" dirty="0" smtClean="0"/>
            </a:br>
            <a:r>
              <a:rPr lang="en-US" sz="2700" dirty="0" smtClean="0"/>
              <a:t>Theoretical Best Case Scenario</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503238" y="1600200"/>
          <a:ext cx="905192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7162800" y="4800600"/>
            <a:ext cx="2209800" cy="609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t>*Incremental crude production in excess of refinery/splitter additions</a:t>
            </a:r>
          </a:p>
          <a:p>
            <a:endParaRPr lang="en-US" sz="1100" dirty="0"/>
          </a:p>
        </p:txBody>
      </p:sp>
      <p:sp>
        <p:nvSpPr>
          <p:cNvPr id="6" name="Footer Placeholder 5"/>
          <p:cNvSpPr>
            <a:spLocks noGrp="1"/>
          </p:cNvSpPr>
          <p:nvPr>
            <p:ph type="ftr" sz="quarter" idx="11"/>
          </p:nvPr>
        </p:nvSpPr>
        <p:spPr/>
        <p:txBody>
          <a:bodyPr/>
          <a:lstStyle/>
          <a:p>
            <a:fld id="{32FAEC0C-69D8-45BF-A2A9-601697298308}" type="slidenum">
              <a:rPr lang="en-US" smtClean="0"/>
              <a:pPr/>
              <a:t>16</a:t>
            </a:fld>
            <a:endParaRPr lang="en-US"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3400"/>
            <a:ext cx="9052560" cy="1143000"/>
          </a:xfrm>
        </p:spPr>
        <p:txBody>
          <a:bodyPr>
            <a:normAutofit fontScale="90000"/>
          </a:bodyPr>
          <a:lstStyle/>
          <a:p>
            <a:r>
              <a:rPr lang="en-US" dirty="0" smtClean="0"/>
              <a:t>Dispositions for Excess U.S. Production </a:t>
            </a:r>
            <a:r>
              <a:rPr lang="en-US" sz="2400" dirty="0" smtClean="0"/>
              <a:t/>
            </a:r>
            <a:br>
              <a:rPr lang="en-US" sz="2400" dirty="0" smtClean="0"/>
            </a:br>
            <a:r>
              <a:rPr lang="en-US" sz="2700" dirty="0" smtClean="0"/>
              <a:t>TM&amp;C More Likely Scenario</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503238" y="1600200"/>
          <a:ext cx="905192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p:txBody>
          <a:bodyPr/>
          <a:lstStyle/>
          <a:p>
            <a:fld id="{B4098262-2D9A-4DA7-909A-E8A782992762}" type="slidenum">
              <a:rPr lang="en-US" smtClean="0"/>
              <a:pPr/>
              <a:t>17</a:t>
            </a:fld>
            <a:endParaRPr lang="en-US"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Waterborne Imports</a:t>
            </a:r>
            <a:br>
              <a:rPr lang="en-US" dirty="0" smtClean="0"/>
            </a:br>
            <a:r>
              <a:rPr lang="en-US" sz="2700" dirty="0" smtClean="0"/>
              <a:t>TM&amp;C Estimate  from Recent Study</a:t>
            </a:r>
            <a:endParaRPr lang="en-US" sz="2700" dirty="0"/>
          </a:p>
        </p:txBody>
      </p:sp>
      <p:graphicFrame>
        <p:nvGraphicFramePr>
          <p:cNvPr id="8" name="Content Placeholder 7"/>
          <p:cNvGraphicFramePr>
            <a:graphicFrameLocks noGrp="1"/>
          </p:cNvGraphicFramePr>
          <p:nvPr>
            <p:ph idx="1"/>
          </p:nvPr>
        </p:nvGraphicFramePr>
        <p:xfrm>
          <a:off x="1676400" y="2286000"/>
          <a:ext cx="6934200" cy="2865120"/>
        </p:xfrm>
        <a:graphic>
          <a:graphicData uri="http://schemas.openxmlformats.org/drawingml/2006/table">
            <a:tbl>
              <a:tblPr firstRow="1" bandRow="1">
                <a:tableStyleId>{073A0DAA-6AF3-43AB-8588-CEC1D06C72B9}</a:tableStyleId>
              </a:tblPr>
              <a:tblGrid>
                <a:gridCol w="3327719"/>
                <a:gridCol w="1765492"/>
                <a:gridCol w="1840989"/>
              </a:tblGrid>
              <a:tr h="370840">
                <a:tc>
                  <a:txBody>
                    <a:bodyPr/>
                    <a:lstStyle/>
                    <a:p>
                      <a:r>
                        <a:rPr lang="en-US" dirty="0" smtClean="0"/>
                        <a:t>Location/Grade</a:t>
                      </a:r>
                      <a:endParaRPr lang="en-US" dirty="0"/>
                    </a:p>
                  </a:txBody>
                  <a:tcPr/>
                </a:tc>
                <a:tc>
                  <a:txBody>
                    <a:bodyPr/>
                    <a:lstStyle/>
                    <a:p>
                      <a:pPr algn="r"/>
                      <a:r>
                        <a:rPr lang="en-US" dirty="0" smtClean="0"/>
                        <a:t>2017</a:t>
                      </a:r>
                      <a:endParaRPr lang="en-US" dirty="0"/>
                    </a:p>
                  </a:txBody>
                  <a:tcPr/>
                </a:tc>
                <a:tc>
                  <a:txBody>
                    <a:bodyPr/>
                    <a:lstStyle/>
                    <a:p>
                      <a:pPr algn="r"/>
                      <a:r>
                        <a:rPr lang="en-US" dirty="0" smtClean="0"/>
                        <a:t>2022 – Structural Minimum</a:t>
                      </a:r>
                      <a:endParaRPr lang="en-US" dirty="0"/>
                    </a:p>
                  </a:txBody>
                  <a:tcPr/>
                </a:tc>
              </a:tr>
              <a:tr h="370840">
                <a:tc>
                  <a:txBody>
                    <a:bodyPr/>
                    <a:lstStyle/>
                    <a:p>
                      <a:r>
                        <a:rPr lang="en-US" dirty="0" smtClean="0"/>
                        <a:t>PADD</a:t>
                      </a:r>
                      <a:r>
                        <a:rPr lang="en-US" baseline="0" dirty="0" smtClean="0"/>
                        <a:t> I </a:t>
                      </a:r>
                      <a:endParaRPr lang="en-US" dirty="0" smtClean="0"/>
                    </a:p>
                  </a:txBody>
                  <a:tcPr/>
                </a:tc>
                <a:tc>
                  <a:txBody>
                    <a:bodyPr/>
                    <a:lstStyle/>
                    <a:p>
                      <a:pPr algn="r"/>
                      <a:r>
                        <a:rPr lang="en-US" dirty="0" smtClean="0"/>
                        <a:t>55</a:t>
                      </a:r>
                      <a:endParaRPr lang="en-US" dirty="0"/>
                    </a:p>
                  </a:txBody>
                  <a:tcPr/>
                </a:tc>
                <a:tc>
                  <a:txBody>
                    <a:bodyPr/>
                    <a:lstStyle/>
                    <a:p>
                      <a:pPr algn="r"/>
                      <a:r>
                        <a:rPr lang="en-US" dirty="0" smtClean="0"/>
                        <a:t>0</a:t>
                      </a:r>
                      <a:endParaRPr lang="en-US" dirty="0"/>
                    </a:p>
                  </a:txBody>
                  <a:tcPr/>
                </a:tc>
              </a:tr>
              <a:tr h="370840">
                <a:tc>
                  <a:txBody>
                    <a:bodyPr/>
                    <a:lstStyle/>
                    <a:p>
                      <a:r>
                        <a:rPr lang="en-US" dirty="0" smtClean="0"/>
                        <a:t>PADD</a:t>
                      </a:r>
                      <a:r>
                        <a:rPr lang="en-US" baseline="0" dirty="0" smtClean="0"/>
                        <a:t> III Lt. Sour/Med.</a:t>
                      </a:r>
                      <a:endParaRPr lang="en-US" dirty="0"/>
                    </a:p>
                  </a:txBody>
                  <a:tcPr/>
                </a:tc>
                <a:tc>
                  <a:txBody>
                    <a:bodyPr/>
                    <a:lstStyle/>
                    <a:p>
                      <a:pPr algn="r"/>
                      <a:r>
                        <a:rPr lang="en-US" dirty="0" smtClean="0"/>
                        <a:t>190</a:t>
                      </a:r>
                      <a:endParaRPr lang="en-US" dirty="0"/>
                    </a:p>
                  </a:txBody>
                  <a:tcPr/>
                </a:tc>
                <a:tc>
                  <a:txBody>
                    <a:bodyPr/>
                    <a:lstStyle/>
                    <a:p>
                      <a:pPr algn="r"/>
                      <a:r>
                        <a:rPr lang="en-US" dirty="0" smtClean="0"/>
                        <a:t>190</a:t>
                      </a:r>
                      <a:endParaRPr lang="en-US" dirty="0"/>
                    </a:p>
                  </a:txBody>
                  <a:tcPr/>
                </a:tc>
              </a:tr>
              <a:tr h="370840">
                <a:tc>
                  <a:txBody>
                    <a:bodyPr/>
                    <a:lstStyle/>
                    <a:p>
                      <a:r>
                        <a:rPr lang="en-US" dirty="0" smtClean="0"/>
                        <a:t>PADD</a:t>
                      </a:r>
                      <a:r>
                        <a:rPr lang="en-US" baseline="0" dirty="0" smtClean="0"/>
                        <a:t> III Heavy</a:t>
                      </a:r>
                      <a:endParaRPr lang="en-US" dirty="0"/>
                    </a:p>
                  </a:txBody>
                  <a:tcPr/>
                </a:tc>
                <a:tc>
                  <a:txBody>
                    <a:bodyPr/>
                    <a:lstStyle/>
                    <a:p>
                      <a:pPr algn="r"/>
                      <a:r>
                        <a:rPr lang="en-US" dirty="0" smtClean="0"/>
                        <a:t>2,058</a:t>
                      </a:r>
                      <a:endParaRPr lang="en-US" dirty="0"/>
                    </a:p>
                  </a:txBody>
                  <a:tcPr/>
                </a:tc>
                <a:tc>
                  <a:txBody>
                    <a:bodyPr/>
                    <a:lstStyle/>
                    <a:p>
                      <a:pPr algn="r"/>
                      <a:r>
                        <a:rPr lang="en-US" dirty="0" smtClean="0"/>
                        <a:t>1,100</a:t>
                      </a:r>
                      <a:endParaRPr lang="en-US" dirty="0"/>
                    </a:p>
                  </a:txBody>
                  <a:tcPr/>
                </a:tc>
              </a:tr>
              <a:tr h="370840">
                <a:tc>
                  <a:txBody>
                    <a:bodyPr/>
                    <a:lstStyle/>
                    <a:p>
                      <a:r>
                        <a:rPr lang="en-US" dirty="0" smtClean="0"/>
                        <a:t>PADD</a:t>
                      </a:r>
                      <a:r>
                        <a:rPr lang="en-US" baseline="0" dirty="0" smtClean="0"/>
                        <a:t> V Light</a:t>
                      </a:r>
                      <a:endParaRPr lang="en-US" dirty="0"/>
                    </a:p>
                  </a:txBody>
                  <a:tcPr/>
                </a:tc>
                <a:tc>
                  <a:txBody>
                    <a:bodyPr/>
                    <a:lstStyle/>
                    <a:p>
                      <a:pPr algn="r"/>
                      <a:r>
                        <a:rPr lang="en-US" dirty="0" smtClean="0"/>
                        <a:t>70</a:t>
                      </a:r>
                      <a:endParaRPr lang="en-US" dirty="0"/>
                    </a:p>
                  </a:txBody>
                  <a:tcPr/>
                </a:tc>
                <a:tc>
                  <a:txBody>
                    <a:bodyPr/>
                    <a:lstStyle/>
                    <a:p>
                      <a:pPr algn="r"/>
                      <a:r>
                        <a:rPr lang="en-US" dirty="0" smtClean="0"/>
                        <a:t>0</a:t>
                      </a:r>
                      <a:endParaRPr lang="en-US" dirty="0"/>
                    </a:p>
                  </a:txBody>
                  <a:tcPr/>
                </a:tc>
              </a:tr>
              <a:tr h="370840">
                <a:tc>
                  <a:txBody>
                    <a:bodyPr/>
                    <a:lstStyle/>
                    <a:p>
                      <a:r>
                        <a:rPr lang="en-US" dirty="0" smtClean="0"/>
                        <a:t>PADD</a:t>
                      </a:r>
                      <a:r>
                        <a:rPr lang="en-US" baseline="0" dirty="0" smtClean="0"/>
                        <a:t> V Med./Heavy</a:t>
                      </a:r>
                      <a:endParaRPr lang="en-US" dirty="0"/>
                    </a:p>
                  </a:txBody>
                  <a:tcPr/>
                </a:tc>
                <a:tc>
                  <a:txBody>
                    <a:bodyPr/>
                    <a:lstStyle/>
                    <a:p>
                      <a:pPr algn="r"/>
                      <a:r>
                        <a:rPr lang="en-US" dirty="0" smtClean="0"/>
                        <a:t>357</a:t>
                      </a:r>
                      <a:endParaRPr lang="en-US" dirty="0"/>
                    </a:p>
                  </a:txBody>
                  <a:tcPr/>
                </a:tc>
                <a:tc>
                  <a:txBody>
                    <a:bodyPr/>
                    <a:lstStyle/>
                    <a:p>
                      <a:pPr algn="r"/>
                      <a:r>
                        <a:rPr lang="en-US" dirty="0" smtClean="0"/>
                        <a:t>150</a:t>
                      </a:r>
                      <a:endParaRPr lang="en-US" dirty="0"/>
                    </a:p>
                  </a:txBody>
                  <a:tcPr/>
                </a:tc>
              </a:tr>
              <a:tr h="370840">
                <a:tc>
                  <a:txBody>
                    <a:bodyPr/>
                    <a:lstStyle/>
                    <a:p>
                      <a:r>
                        <a:rPr lang="en-US" dirty="0" smtClean="0"/>
                        <a:t>     </a:t>
                      </a:r>
                      <a:r>
                        <a:rPr lang="en-US" b="1" dirty="0" smtClean="0"/>
                        <a:t>Total</a:t>
                      </a:r>
                      <a:endParaRPr lang="en-US" dirty="0"/>
                    </a:p>
                  </a:txBody>
                  <a:tcPr/>
                </a:tc>
                <a:tc>
                  <a:txBody>
                    <a:bodyPr/>
                    <a:lstStyle/>
                    <a:p>
                      <a:pPr algn="r"/>
                      <a:r>
                        <a:rPr lang="en-US" b="1" dirty="0" smtClean="0"/>
                        <a:t>2,730</a:t>
                      </a:r>
                      <a:endParaRPr lang="en-US" b="1" dirty="0"/>
                    </a:p>
                  </a:txBody>
                  <a:tcPr/>
                </a:tc>
                <a:tc>
                  <a:txBody>
                    <a:bodyPr/>
                    <a:lstStyle/>
                    <a:p>
                      <a:pPr algn="r"/>
                      <a:r>
                        <a:rPr lang="en-US" b="1" dirty="0" smtClean="0"/>
                        <a:t>1,440</a:t>
                      </a:r>
                      <a:endParaRPr lang="en-US" b="1" dirty="0"/>
                    </a:p>
                  </a:txBody>
                  <a:tcPr/>
                </a:tc>
              </a:tr>
            </a:tbl>
          </a:graphicData>
        </a:graphic>
      </p:graphicFrame>
      <p:sp>
        <p:nvSpPr>
          <p:cNvPr id="4" name="Footer Placeholder 3"/>
          <p:cNvSpPr>
            <a:spLocks noGrp="1"/>
          </p:cNvSpPr>
          <p:nvPr>
            <p:ph type="ftr" sz="quarter" idx="11"/>
          </p:nvPr>
        </p:nvSpPr>
        <p:spPr/>
        <p:txBody>
          <a:bodyPr/>
          <a:lstStyle/>
          <a:p>
            <a:fld id="{E65DBCD6-225F-4C3D-8317-AEA9E9545CCE}" type="slidenum">
              <a:rPr lang="en-US" smtClean="0"/>
              <a:pPr/>
              <a:t>18</a:t>
            </a:fld>
            <a:endParaRPr lang="en-US"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Foreign Producer U.S. Capacity</a:t>
            </a:r>
            <a:endParaRPr lang="en-US" dirty="0"/>
          </a:p>
        </p:txBody>
      </p:sp>
      <p:graphicFrame>
        <p:nvGraphicFramePr>
          <p:cNvPr id="8" name="Content Placeholder 7"/>
          <p:cNvGraphicFramePr>
            <a:graphicFrameLocks noGrp="1"/>
          </p:cNvGraphicFramePr>
          <p:nvPr>
            <p:ph idx="1"/>
          </p:nvPr>
        </p:nvGraphicFramePr>
        <p:xfrm>
          <a:off x="914400" y="1536700"/>
          <a:ext cx="8077202" cy="4079240"/>
        </p:xfrm>
        <a:graphic>
          <a:graphicData uri="http://schemas.openxmlformats.org/drawingml/2006/table">
            <a:tbl>
              <a:tblPr firstRow="1" bandRow="1">
                <a:tableStyleId>{073A0DAA-6AF3-43AB-8588-CEC1D06C72B9}</a:tableStyleId>
              </a:tblPr>
              <a:tblGrid>
                <a:gridCol w="1905000"/>
                <a:gridCol w="2057400"/>
                <a:gridCol w="1828800"/>
                <a:gridCol w="1219200"/>
                <a:gridCol w="1066802"/>
              </a:tblGrid>
              <a:tr h="370840">
                <a:tc>
                  <a:txBody>
                    <a:bodyPr/>
                    <a:lstStyle/>
                    <a:p>
                      <a:r>
                        <a:rPr lang="en-US" dirty="0" smtClean="0"/>
                        <a:t>Company</a:t>
                      </a:r>
                      <a:endParaRPr lang="en-US" dirty="0"/>
                    </a:p>
                  </a:txBody>
                  <a:tcPr/>
                </a:tc>
                <a:tc>
                  <a:txBody>
                    <a:bodyPr/>
                    <a:lstStyle/>
                    <a:p>
                      <a:r>
                        <a:rPr lang="en-US" dirty="0" smtClean="0"/>
                        <a:t>Location</a:t>
                      </a:r>
                      <a:endParaRPr lang="en-US" dirty="0"/>
                    </a:p>
                  </a:txBody>
                  <a:tcPr/>
                </a:tc>
                <a:tc>
                  <a:txBody>
                    <a:bodyPr/>
                    <a:lstStyle/>
                    <a:p>
                      <a:r>
                        <a:rPr lang="en-US" dirty="0" smtClean="0"/>
                        <a:t>Foreign Entity</a:t>
                      </a:r>
                      <a:endParaRPr lang="en-US" dirty="0"/>
                    </a:p>
                  </a:txBody>
                  <a:tcPr/>
                </a:tc>
                <a:tc>
                  <a:txBody>
                    <a:bodyPr/>
                    <a:lstStyle/>
                    <a:p>
                      <a:pPr algn="r"/>
                      <a:r>
                        <a:rPr lang="en-US" dirty="0" smtClean="0"/>
                        <a:t>Capacity</a:t>
                      </a:r>
                      <a:endParaRPr lang="en-US" dirty="0"/>
                    </a:p>
                  </a:txBody>
                  <a:tcPr/>
                </a:tc>
                <a:tc>
                  <a:txBody>
                    <a:bodyPr/>
                    <a:lstStyle/>
                    <a:p>
                      <a:pPr algn="r"/>
                      <a:r>
                        <a:rPr lang="en-US" dirty="0" smtClean="0"/>
                        <a:t>Percent</a:t>
                      </a:r>
                      <a:endParaRPr lang="en-US" dirty="0"/>
                    </a:p>
                  </a:txBody>
                  <a:tcPr/>
                </a:tc>
              </a:tr>
              <a:tr h="370840">
                <a:tc>
                  <a:txBody>
                    <a:bodyPr/>
                    <a:lstStyle/>
                    <a:p>
                      <a:r>
                        <a:rPr lang="en-US" dirty="0" smtClean="0"/>
                        <a:t>CITGO</a:t>
                      </a:r>
                    </a:p>
                  </a:txBody>
                  <a:tcPr/>
                </a:tc>
                <a:tc>
                  <a:txBody>
                    <a:bodyPr/>
                    <a:lstStyle/>
                    <a:p>
                      <a:r>
                        <a:rPr lang="en-US" dirty="0" smtClean="0"/>
                        <a:t>Lemont, IL</a:t>
                      </a:r>
                      <a:endParaRPr lang="en-US" dirty="0"/>
                    </a:p>
                  </a:txBody>
                  <a:tcPr/>
                </a:tc>
                <a:tc>
                  <a:txBody>
                    <a:bodyPr/>
                    <a:lstStyle/>
                    <a:p>
                      <a:r>
                        <a:rPr lang="en-US" dirty="0" smtClean="0"/>
                        <a:t>PDVSA</a:t>
                      </a:r>
                      <a:endParaRPr lang="en-US" dirty="0"/>
                    </a:p>
                  </a:txBody>
                  <a:tcPr/>
                </a:tc>
                <a:tc>
                  <a:txBody>
                    <a:bodyPr/>
                    <a:lstStyle/>
                    <a:p>
                      <a:pPr algn="r"/>
                      <a:r>
                        <a:rPr lang="en-US" dirty="0" smtClean="0"/>
                        <a:t>159</a:t>
                      </a:r>
                      <a:endParaRPr lang="en-US" dirty="0"/>
                    </a:p>
                  </a:txBody>
                  <a:tcPr/>
                </a:tc>
                <a:tc>
                  <a:txBody>
                    <a:bodyPr/>
                    <a:lstStyle/>
                    <a:p>
                      <a:pPr algn="r"/>
                      <a:r>
                        <a:rPr lang="en-US" dirty="0" smtClean="0"/>
                        <a:t>100</a:t>
                      </a:r>
                      <a:endParaRPr lang="en-US" dirty="0"/>
                    </a:p>
                  </a:txBody>
                  <a:tcPr/>
                </a:tc>
              </a:tr>
              <a:tr h="370840">
                <a:tc>
                  <a:txBody>
                    <a:bodyPr/>
                    <a:lstStyle/>
                    <a:p>
                      <a:r>
                        <a:rPr lang="en-US" smtClean="0"/>
                        <a:t>CITGO</a:t>
                      </a:r>
                      <a:endParaRPr lang="en-US" dirty="0"/>
                    </a:p>
                  </a:txBody>
                  <a:tcPr/>
                </a:tc>
                <a:tc>
                  <a:txBody>
                    <a:bodyPr/>
                    <a:lstStyle/>
                    <a:p>
                      <a:r>
                        <a:rPr lang="en-US" dirty="0" smtClean="0"/>
                        <a:t>Lake Charles, LA</a:t>
                      </a:r>
                      <a:endParaRPr lang="en-US" dirty="0"/>
                    </a:p>
                  </a:txBody>
                  <a:tcPr/>
                </a:tc>
                <a:tc>
                  <a:txBody>
                    <a:bodyPr/>
                    <a:lstStyle/>
                    <a:p>
                      <a:r>
                        <a:rPr lang="en-US" dirty="0" smtClean="0"/>
                        <a:t>PDVSA</a:t>
                      </a:r>
                      <a:endParaRPr lang="en-US" dirty="0"/>
                    </a:p>
                  </a:txBody>
                  <a:tcPr/>
                </a:tc>
                <a:tc>
                  <a:txBody>
                    <a:bodyPr/>
                    <a:lstStyle/>
                    <a:p>
                      <a:pPr algn="r"/>
                      <a:r>
                        <a:rPr lang="en-US" dirty="0" smtClean="0"/>
                        <a:t>440</a:t>
                      </a:r>
                      <a:endParaRPr lang="en-US" dirty="0"/>
                    </a:p>
                  </a:txBody>
                  <a:tcPr/>
                </a:tc>
                <a:tc>
                  <a:txBody>
                    <a:bodyPr/>
                    <a:lstStyle/>
                    <a:p>
                      <a:pPr algn="r"/>
                      <a:r>
                        <a:rPr lang="en-US" dirty="0" smtClean="0"/>
                        <a:t>100</a:t>
                      </a:r>
                      <a:endParaRPr lang="en-US" dirty="0"/>
                    </a:p>
                  </a:txBody>
                  <a:tcPr/>
                </a:tc>
              </a:tr>
              <a:tr h="370840">
                <a:tc>
                  <a:txBody>
                    <a:bodyPr/>
                    <a:lstStyle/>
                    <a:p>
                      <a:r>
                        <a:rPr lang="en-US" dirty="0" smtClean="0"/>
                        <a:t>CITGO</a:t>
                      </a:r>
                      <a:endParaRPr lang="en-US" dirty="0"/>
                    </a:p>
                  </a:txBody>
                  <a:tcPr/>
                </a:tc>
                <a:tc>
                  <a:txBody>
                    <a:bodyPr/>
                    <a:lstStyle/>
                    <a:p>
                      <a:r>
                        <a:rPr lang="en-US" dirty="0" smtClean="0"/>
                        <a:t>Corpus Christi, TX</a:t>
                      </a:r>
                      <a:endParaRPr lang="en-US" dirty="0"/>
                    </a:p>
                  </a:txBody>
                  <a:tcPr/>
                </a:tc>
                <a:tc>
                  <a:txBody>
                    <a:bodyPr/>
                    <a:lstStyle/>
                    <a:p>
                      <a:r>
                        <a:rPr lang="en-US" dirty="0" smtClean="0"/>
                        <a:t>PDVSA</a:t>
                      </a:r>
                      <a:endParaRPr lang="en-US" dirty="0"/>
                    </a:p>
                  </a:txBody>
                  <a:tcPr/>
                </a:tc>
                <a:tc>
                  <a:txBody>
                    <a:bodyPr/>
                    <a:lstStyle/>
                    <a:p>
                      <a:pPr algn="r"/>
                      <a:r>
                        <a:rPr lang="en-US" dirty="0" smtClean="0"/>
                        <a:t>157</a:t>
                      </a:r>
                      <a:endParaRPr lang="en-US" dirty="0"/>
                    </a:p>
                  </a:txBody>
                  <a:tcPr/>
                </a:tc>
                <a:tc>
                  <a:txBody>
                    <a:bodyPr/>
                    <a:lstStyle/>
                    <a:p>
                      <a:pPr algn="r"/>
                      <a:r>
                        <a:rPr lang="en-US" dirty="0" smtClean="0"/>
                        <a:t>100</a:t>
                      </a:r>
                      <a:endParaRPr lang="en-US" dirty="0"/>
                    </a:p>
                  </a:txBody>
                  <a:tcPr/>
                </a:tc>
              </a:tr>
              <a:tr h="370840">
                <a:tc>
                  <a:txBody>
                    <a:bodyPr/>
                    <a:lstStyle/>
                    <a:p>
                      <a:r>
                        <a:rPr lang="en-US" dirty="0" smtClean="0"/>
                        <a:t>Motiva</a:t>
                      </a:r>
                      <a:endParaRPr lang="en-US" dirty="0"/>
                    </a:p>
                  </a:txBody>
                  <a:tcPr/>
                </a:tc>
                <a:tc>
                  <a:txBody>
                    <a:bodyPr/>
                    <a:lstStyle/>
                    <a:p>
                      <a:r>
                        <a:rPr lang="en-US" dirty="0" smtClean="0"/>
                        <a:t>Port Arthur, TX</a:t>
                      </a:r>
                      <a:endParaRPr lang="en-US" dirty="0"/>
                    </a:p>
                  </a:txBody>
                  <a:tcPr/>
                </a:tc>
                <a:tc>
                  <a:txBody>
                    <a:bodyPr/>
                    <a:lstStyle/>
                    <a:p>
                      <a:r>
                        <a:rPr lang="en-US" dirty="0" smtClean="0"/>
                        <a:t>Saudi Aramco</a:t>
                      </a:r>
                      <a:endParaRPr lang="en-US" dirty="0"/>
                    </a:p>
                  </a:txBody>
                  <a:tcPr/>
                </a:tc>
                <a:tc>
                  <a:txBody>
                    <a:bodyPr/>
                    <a:lstStyle/>
                    <a:p>
                      <a:pPr algn="r"/>
                      <a:r>
                        <a:rPr lang="en-US" dirty="0" smtClean="0"/>
                        <a:t>600</a:t>
                      </a:r>
                      <a:endParaRPr lang="en-US" dirty="0"/>
                    </a:p>
                  </a:txBody>
                  <a:tcPr/>
                </a:tc>
                <a:tc>
                  <a:txBody>
                    <a:bodyPr/>
                    <a:lstStyle/>
                    <a:p>
                      <a:pPr algn="r"/>
                      <a:r>
                        <a:rPr lang="en-US" dirty="0" smtClean="0"/>
                        <a:t>50</a:t>
                      </a:r>
                      <a:endParaRPr lang="en-US" dirty="0"/>
                    </a:p>
                  </a:txBody>
                  <a:tcPr/>
                </a:tc>
              </a:tr>
              <a:tr h="370840">
                <a:tc>
                  <a:txBody>
                    <a:bodyPr/>
                    <a:lstStyle/>
                    <a:p>
                      <a:r>
                        <a:rPr lang="en-US" dirty="0" smtClean="0"/>
                        <a:t>Motiva</a:t>
                      </a:r>
                      <a:endParaRPr lang="en-US" dirty="0"/>
                    </a:p>
                  </a:txBody>
                  <a:tcPr/>
                </a:tc>
                <a:tc>
                  <a:txBody>
                    <a:bodyPr/>
                    <a:lstStyle/>
                    <a:p>
                      <a:r>
                        <a:rPr lang="en-US" dirty="0" smtClean="0"/>
                        <a:t>Convent, LA</a:t>
                      </a:r>
                      <a:endParaRPr lang="en-US" dirty="0"/>
                    </a:p>
                  </a:txBody>
                  <a:tcPr/>
                </a:tc>
                <a:tc>
                  <a:txBody>
                    <a:bodyPr/>
                    <a:lstStyle/>
                    <a:p>
                      <a:r>
                        <a:rPr lang="en-US" dirty="0" smtClean="0"/>
                        <a:t>Saudi Aramco</a:t>
                      </a:r>
                      <a:endParaRPr lang="en-US" dirty="0"/>
                    </a:p>
                  </a:txBody>
                  <a:tcPr/>
                </a:tc>
                <a:tc>
                  <a:txBody>
                    <a:bodyPr/>
                    <a:lstStyle/>
                    <a:p>
                      <a:pPr algn="r"/>
                      <a:r>
                        <a:rPr lang="en-US" dirty="0" smtClean="0"/>
                        <a:t>227</a:t>
                      </a:r>
                      <a:endParaRPr lang="en-US" dirty="0"/>
                    </a:p>
                  </a:txBody>
                  <a:tcPr/>
                </a:tc>
                <a:tc>
                  <a:txBody>
                    <a:bodyPr/>
                    <a:lstStyle/>
                    <a:p>
                      <a:pPr algn="r"/>
                      <a:r>
                        <a:rPr lang="en-US" dirty="0" smtClean="0"/>
                        <a:t>50</a:t>
                      </a:r>
                      <a:endParaRPr lang="en-US" dirty="0"/>
                    </a:p>
                  </a:txBody>
                  <a:tcPr/>
                </a:tc>
              </a:tr>
              <a:tr h="370840">
                <a:tc>
                  <a:txBody>
                    <a:bodyPr/>
                    <a:lstStyle/>
                    <a:p>
                      <a:r>
                        <a:rPr lang="en-US" dirty="0" smtClean="0"/>
                        <a:t>Motiva</a:t>
                      </a:r>
                      <a:endParaRPr lang="en-US" dirty="0"/>
                    </a:p>
                  </a:txBody>
                  <a:tcPr/>
                </a:tc>
                <a:tc>
                  <a:txBody>
                    <a:bodyPr/>
                    <a:lstStyle/>
                    <a:p>
                      <a:r>
                        <a:rPr lang="en-US" dirty="0" smtClean="0"/>
                        <a:t>Norco, LA</a:t>
                      </a:r>
                      <a:endParaRPr lang="en-US" dirty="0"/>
                    </a:p>
                  </a:txBody>
                  <a:tcPr/>
                </a:tc>
                <a:tc>
                  <a:txBody>
                    <a:bodyPr/>
                    <a:lstStyle/>
                    <a:p>
                      <a:r>
                        <a:rPr lang="en-US" dirty="0" smtClean="0"/>
                        <a:t>Saudi</a:t>
                      </a:r>
                      <a:r>
                        <a:rPr lang="en-US" baseline="0" dirty="0" smtClean="0"/>
                        <a:t> Aramco</a:t>
                      </a:r>
                      <a:endParaRPr lang="en-US" dirty="0"/>
                    </a:p>
                  </a:txBody>
                  <a:tcPr/>
                </a:tc>
                <a:tc>
                  <a:txBody>
                    <a:bodyPr/>
                    <a:lstStyle/>
                    <a:p>
                      <a:pPr algn="r"/>
                      <a:r>
                        <a:rPr lang="en-US" dirty="0" smtClean="0"/>
                        <a:t>220</a:t>
                      </a:r>
                      <a:endParaRPr lang="en-US" dirty="0"/>
                    </a:p>
                  </a:txBody>
                  <a:tcPr/>
                </a:tc>
                <a:tc>
                  <a:txBody>
                    <a:bodyPr/>
                    <a:lstStyle/>
                    <a:p>
                      <a:pPr algn="r"/>
                      <a:r>
                        <a:rPr lang="en-US" dirty="0" smtClean="0"/>
                        <a:t>50</a:t>
                      </a:r>
                      <a:endParaRPr lang="en-US" dirty="0"/>
                    </a:p>
                  </a:txBody>
                  <a:tcPr/>
                </a:tc>
              </a:tr>
              <a:tr h="370840">
                <a:tc>
                  <a:txBody>
                    <a:bodyPr/>
                    <a:lstStyle/>
                    <a:p>
                      <a:r>
                        <a:rPr lang="en-US" dirty="0" smtClean="0"/>
                        <a:t>Pasadena Ref.</a:t>
                      </a:r>
                      <a:endParaRPr lang="en-US" dirty="0"/>
                    </a:p>
                  </a:txBody>
                  <a:tcPr/>
                </a:tc>
                <a:tc>
                  <a:txBody>
                    <a:bodyPr/>
                    <a:lstStyle/>
                    <a:p>
                      <a:r>
                        <a:rPr lang="en-US" dirty="0" smtClean="0"/>
                        <a:t>Pasadena, TX</a:t>
                      </a:r>
                      <a:endParaRPr lang="en-US" dirty="0"/>
                    </a:p>
                  </a:txBody>
                  <a:tcPr/>
                </a:tc>
                <a:tc>
                  <a:txBody>
                    <a:bodyPr/>
                    <a:lstStyle/>
                    <a:p>
                      <a:r>
                        <a:rPr lang="en-US" dirty="0" smtClean="0"/>
                        <a:t>Petrobras</a:t>
                      </a:r>
                    </a:p>
                  </a:txBody>
                  <a:tcPr/>
                </a:tc>
                <a:tc>
                  <a:txBody>
                    <a:bodyPr/>
                    <a:lstStyle/>
                    <a:p>
                      <a:pPr algn="r"/>
                      <a:r>
                        <a:rPr lang="en-US" dirty="0" smtClean="0"/>
                        <a:t>117</a:t>
                      </a:r>
                      <a:endParaRPr lang="en-US" dirty="0"/>
                    </a:p>
                  </a:txBody>
                  <a:tcPr/>
                </a:tc>
                <a:tc>
                  <a:txBody>
                    <a:bodyPr/>
                    <a:lstStyle/>
                    <a:p>
                      <a:pPr algn="r"/>
                      <a:r>
                        <a:rPr lang="en-US" dirty="0" smtClean="0"/>
                        <a:t>100</a:t>
                      </a:r>
                      <a:endParaRPr lang="en-US" dirty="0"/>
                    </a:p>
                  </a:txBody>
                  <a:tcPr/>
                </a:tc>
              </a:tr>
              <a:tr h="370840">
                <a:tc>
                  <a:txBody>
                    <a:bodyPr/>
                    <a:lstStyle/>
                    <a:p>
                      <a:r>
                        <a:rPr lang="en-US" dirty="0" smtClean="0"/>
                        <a:t>Shell Deer Park</a:t>
                      </a:r>
                      <a:endParaRPr lang="en-US" dirty="0"/>
                    </a:p>
                  </a:txBody>
                  <a:tcPr/>
                </a:tc>
                <a:tc>
                  <a:txBody>
                    <a:bodyPr/>
                    <a:lstStyle/>
                    <a:p>
                      <a:r>
                        <a:rPr lang="en-US" dirty="0" smtClean="0"/>
                        <a:t>Deer</a:t>
                      </a:r>
                      <a:r>
                        <a:rPr lang="en-US" baseline="0" dirty="0" smtClean="0"/>
                        <a:t> Park, TX</a:t>
                      </a:r>
                      <a:endParaRPr lang="en-US" dirty="0"/>
                    </a:p>
                  </a:txBody>
                  <a:tcPr/>
                </a:tc>
                <a:tc>
                  <a:txBody>
                    <a:bodyPr/>
                    <a:lstStyle/>
                    <a:p>
                      <a:r>
                        <a:rPr lang="en-US" dirty="0" smtClean="0"/>
                        <a:t>PEMEX</a:t>
                      </a:r>
                      <a:endParaRPr lang="en-US" dirty="0"/>
                    </a:p>
                  </a:txBody>
                  <a:tcPr/>
                </a:tc>
                <a:tc>
                  <a:txBody>
                    <a:bodyPr/>
                    <a:lstStyle/>
                    <a:p>
                      <a:pPr algn="r"/>
                      <a:r>
                        <a:rPr lang="en-US" dirty="0" smtClean="0"/>
                        <a:t>327</a:t>
                      </a:r>
                      <a:endParaRPr lang="en-US" dirty="0"/>
                    </a:p>
                  </a:txBody>
                  <a:tcPr/>
                </a:tc>
                <a:tc>
                  <a:txBody>
                    <a:bodyPr/>
                    <a:lstStyle/>
                    <a:p>
                      <a:pPr algn="r"/>
                      <a:r>
                        <a:rPr lang="en-US" dirty="0" smtClean="0"/>
                        <a:t>50</a:t>
                      </a:r>
                      <a:endParaRPr lang="en-US" dirty="0"/>
                    </a:p>
                  </a:txBody>
                  <a:tcPr/>
                </a:tc>
              </a:tr>
              <a:tr h="370840">
                <a:tc>
                  <a:txBody>
                    <a:bodyPr/>
                    <a:lstStyle/>
                    <a:p>
                      <a:r>
                        <a:rPr lang="en-US" dirty="0" smtClean="0"/>
                        <a:t>Chalmette</a:t>
                      </a:r>
                      <a:r>
                        <a:rPr lang="en-US" baseline="0" dirty="0" smtClean="0"/>
                        <a:t> Ref.</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Chalmette, LA</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PDVSA</a:t>
                      </a:r>
                      <a:endParaRPr lang="en-US" dirty="0"/>
                    </a:p>
                  </a:txBody>
                  <a:tcPr>
                    <a:lnB w="12700" cap="flat" cmpd="sng" algn="ctr">
                      <a:solidFill>
                        <a:schemeClr val="tx1"/>
                      </a:solidFill>
                      <a:prstDash val="solid"/>
                      <a:round/>
                      <a:headEnd type="none" w="med" len="med"/>
                      <a:tailEnd type="none" w="med" len="med"/>
                    </a:lnB>
                  </a:tcPr>
                </a:tc>
                <a:tc>
                  <a:txBody>
                    <a:bodyPr/>
                    <a:lstStyle/>
                    <a:p>
                      <a:pPr algn="r"/>
                      <a:r>
                        <a:rPr lang="en-US" dirty="0" smtClean="0"/>
                        <a:t>189</a:t>
                      </a:r>
                      <a:endParaRPr lang="en-US" dirty="0"/>
                    </a:p>
                  </a:txBody>
                  <a:tcPr>
                    <a:lnB w="12700" cap="flat" cmpd="sng" algn="ctr">
                      <a:solidFill>
                        <a:schemeClr val="tx1"/>
                      </a:solidFill>
                      <a:prstDash val="solid"/>
                      <a:round/>
                      <a:headEnd type="none" w="med" len="med"/>
                      <a:tailEnd type="none" w="med" len="med"/>
                    </a:lnB>
                  </a:tcPr>
                </a:tc>
                <a:tc>
                  <a:txBody>
                    <a:bodyPr/>
                    <a:lstStyle/>
                    <a:p>
                      <a:pPr algn="r"/>
                      <a:r>
                        <a:rPr lang="en-US" dirty="0" smtClean="0"/>
                        <a:t>50</a:t>
                      </a:r>
                      <a:endParaRPr lang="en-US" dirty="0"/>
                    </a:p>
                  </a:txBody>
                  <a:tcPr>
                    <a:lnB w="12700" cap="flat" cmpd="sng" algn="ctr">
                      <a:solidFill>
                        <a:schemeClr val="tx1"/>
                      </a:solidFill>
                      <a:prstDash val="solid"/>
                      <a:round/>
                      <a:headEnd type="none" w="med" len="med"/>
                      <a:tailEnd type="none" w="med" len="med"/>
                    </a:lnB>
                  </a:tcPr>
                </a:tc>
              </a:tr>
              <a:tr h="370840">
                <a:tc>
                  <a:txBody>
                    <a:bodyPr/>
                    <a:lstStyle/>
                    <a:p>
                      <a:r>
                        <a:rPr lang="en-US" dirty="0" smtClean="0"/>
                        <a:t>     </a:t>
                      </a:r>
                      <a:r>
                        <a:rPr lang="en-US" b="1" dirty="0" smtClean="0"/>
                        <a:t>Total</a:t>
                      </a:r>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pPr algn="r"/>
                      <a:r>
                        <a:rPr lang="en-US" b="1" dirty="0" smtClean="0"/>
                        <a:t>2,436</a:t>
                      </a:r>
                      <a:endParaRPr lang="en-US" b="1" dirty="0"/>
                    </a:p>
                  </a:txBody>
                  <a:tcPr>
                    <a:lnT w="12700" cap="flat" cmpd="sng" algn="ctr">
                      <a:solidFill>
                        <a:schemeClr val="tx1"/>
                      </a:solidFill>
                      <a:prstDash val="solid"/>
                      <a:round/>
                      <a:headEnd type="none" w="med" len="med"/>
                      <a:tailEnd type="none" w="med" len="med"/>
                    </a:lnT>
                  </a:tcPr>
                </a:tc>
                <a:tc>
                  <a:txBody>
                    <a:bodyPr/>
                    <a:lstStyle/>
                    <a:p>
                      <a:pPr algn="r"/>
                      <a:r>
                        <a:rPr lang="en-US" b="1" dirty="0" smtClean="0"/>
                        <a:t>1,660*</a:t>
                      </a:r>
                      <a:endParaRPr lang="en-US" b="1" dirty="0"/>
                    </a:p>
                  </a:txBody>
                  <a:tcPr>
                    <a:lnT w="12700" cap="flat" cmpd="sng" algn="ctr">
                      <a:solidFill>
                        <a:schemeClr val="tx1"/>
                      </a:solidFill>
                      <a:prstDash val="solid"/>
                      <a:round/>
                      <a:headEnd type="none" w="med" len="med"/>
                      <a:tailEnd type="none" w="med" len="med"/>
                    </a:lnT>
                  </a:tcPr>
                </a:tc>
              </a:tr>
            </a:tbl>
          </a:graphicData>
        </a:graphic>
      </p:graphicFrame>
      <p:sp>
        <p:nvSpPr>
          <p:cNvPr id="4" name="Footer Placeholder 3"/>
          <p:cNvSpPr>
            <a:spLocks noGrp="1"/>
          </p:cNvSpPr>
          <p:nvPr>
            <p:ph type="ftr" sz="quarter" idx="11"/>
          </p:nvPr>
        </p:nvSpPr>
        <p:spPr/>
        <p:txBody>
          <a:bodyPr/>
          <a:lstStyle/>
          <a:p>
            <a:fld id="{DF190442-F163-4677-AF3F-32123669B636}" type="slidenum">
              <a:rPr lang="en-US" smtClean="0"/>
              <a:pPr/>
              <a:t>19</a:t>
            </a:fld>
            <a:endParaRPr lang="en-US" dirty="0"/>
          </a:p>
        </p:txBody>
      </p:sp>
      <p:sp>
        <p:nvSpPr>
          <p:cNvPr id="5" name="TextBox 4"/>
          <p:cNvSpPr txBox="1"/>
          <p:nvPr/>
        </p:nvSpPr>
        <p:spPr>
          <a:xfrm>
            <a:off x="5227320" y="5730240"/>
            <a:ext cx="3756660" cy="369332"/>
          </a:xfrm>
          <a:prstGeom prst="rect">
            <a:avLst/>
          </a:prstGeom>
          <a:noFill/>
        </p:spPr>
        <p:txBody>
          <a:bodyPr wrap="square" rtlCol="0">
            <a:spAutoFit/>
          </a:bodyPr>
          <a:lstStyle/>
          <a:p>
            <a:r>
              <a:rPr lang="en-US" dirty="0" smtClean="0"/>
              <a:t>*Foreign ownership weighted capacity</a:t>
            </a:r>
            <a:endParaRPr lang="en-US"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793" y="228600"/>
            <a:ext cx="8048816" cy="838200"/>
          </a:xfrm>
        </p:spPr>
        <p:txBody>
          <a:bodyPr/>
          <a:lstStyle/>
          <a:p>
            <a:pPr algn="ctr"/>
            <a:r>
              <a:rPr lang="en-US" cap="none" dirty="0" smtClean="0"/>
              <a:t>Presenter</a:t>
            </a:r>
            <a:endParaRPr lang="en-US" cap="none" dirty="0"/>
          </a:p>
        </p:txBody>
      </p:sp>
      <p:sp>
        <p:nvSpPr>
          <p:cNvPr id="6" name="Content Placeholder 2"/>
          <p:cNvSpPr txBox="1">
            <a:spLocks/>
          </p:cNvSpPr>
          <p:nvPr/>
        </p:nvSpPr>
        <p:spPr>
          <a:xfrm>
            <a:off x="3886200" y="1524000"/>
            <a:ext cx="5791200" cy="3400931"/>
          </a:xfrm>
          <a:prstGeom prst="rect">
            <a:avLst/>
          </a:prstGeom>
        </p:spPr>
        <p:txBody>
          <a:bodyPr vert="horz" wrap="square" lIns="91440" tIns="45720" rIns="91440" bIns="45720" rtlCol="0">
            <a:spAutoFit/>
          </a:bodyPr>
          <a:lstStyle/>
          <a:p>
            <a:pPr marL="274320" marR="0" lvl="0" indent="-228600" algn="l" defTabSz="914400" rtl="0" eaLnBrk="1" fontAlgn="auto" latinLnBrk="0" hangingPunct="1">
              <a:spcBef>
                <a:spcPts val="600"/>
              </a:spcBef>
              <a:spcAft>
                <a:spcPts val="0"/>
              </a:spcAft>
              <a:buClr>
                <a:schemeClr val="tx1"/>
              </a:buClr>
              <a:buSzPct val="80000"/>
              <a:buFont typeface="Arial" pitchFamily="34" charset="0"/>
              <a:buNone/>
              <a:tabLst/>
              <a:defRPr/>
            </a:pPr>
            <a:r>
              <a:rPr kumimoji="0" lang="en-US" sz="1400" b="1" i="0" u="none" strike="noStrike" kern="1200" cap="none" spc="0" normalizeH="0" baseline="0" noProof="0" dirty="0" smtClean="0">
                <a:ln>
                  <a:noFill/>
                </a:ln>
                <a:solidFill>
                  <a:schemeClr val="tx1"/>
                </a:solidFill>
                <a:uLnTx/>
                <a:uFillTx/>
                <a:latin typeface="+mj-lt"/>
                <a:cs typeface="Arial" pitchFamily="34" charset="0"/>
              </a:rPr>
              <a:t>John R. Auers, P.E.</a:t>
            </a:r>
          </a:p>
          <a:p>
            <a:pPr marL="274320" marR="0" lvl="0" indent="-228600" algn="l" defTabSz="914400" rtl="0" eaLnBrk="1" fontAlgn="auto" latinLnBrk="0" hangingPunct="1">
              <a:spcBef>
                <a:spcPts val="600"/>
              </a:spcBef>
              <a:spcAft>
                <a:spcPts val="0"/>
              </a:spcAft>
              <a:buClr>
                <a:schemeClr val="tx1"/>
              </a:buClr>
              <a:buSzPct val="80000"/>
              <a:buFont typeface="Arial" pitchFamily="34" charset="0"/>
              <a:buNone/>
              <a:tabLst/>
              <a:defRPr/>
            </a:pPr>
            <a:r>
              <a:rPr kumimoji="0" lang="en-US" sz="1400" b="1" i="0" u="none" strike="noStrike" kern="1200" cap="none" spc="0" normalizeH="0" baseline="0" noProof="0" dirty="0" smtClean="0">
                <a:ln>
                  <a:noFill/>
                </a:ln>
                <a:solidFill>
                  <a:schemeClr val="tx1"/>
                </a:solidFill>
                <a:uLnTx/>
                <a:uFillTx/>
                <a:latin typeface="+mj-lt"/>
                <a:cs typeface="Arial" pitchFamily="34" charset="0"/>
              </a:rPr>
              <a:t>Executive Vice President</a:t>
            </a:r>
          </a:p>
          <a:p>
            <a:pPr marL="274320" marR="0" lvl="0" indent="-228600" algn="l" defTabSz="914400" rtl="0" eaLnBrk="1" fontAlgn="auto" latinLnBrk="0" hangingPunct="1">
              <a:spcBef>
                <a:spcPts val="1200"/>
              </a:spcBef>
              <a:spcAft>
                <a:spcPts val="0"/>
              </a:spcAft>
              <a:buClr>
                <a:schemeClr val="tx1"/>
              </a:buClr>
              <a:buSzPct val="80000"/>
              <a:buFont typeface="Arial" pitchFamily="34" charset="0"/>
              <a:buChar char="•"/>
              <a:tabLst/>
              <a:defRPr/>
            </a:pPr>
            <a:r>
              <a:rPr kumimoji="0" lang="en-US" sz="1400" b="0" i="0" u="none" strike="noStrike" kern="1200" cap="none" spc="0" normalizeH="0" baseline="0" noProof="0" dirty="0" smtClean="0">
                <a:ln>
                  <a:noFill/>
                </a:ln>
                <a:solidFill>
                  <a:schemeClr val="tx1"/>
                </a:solidFill>
                <a:uLnTx/>
                <a:uFillTx/>
                <a:latin typeface="+mj-lt"/>
                <a:cs typeface="Arial" pitchFamily="34" charset="0"/>
              </a:rPr>
              <a:t>Univ. of Nebraska</a:t>
            </a:r>
            <a:r>
              <a:rPr kumimoji="0" lang="en-US" sz="1400" b="0" i="0" u="none" strike="noStrike" kern="1200" cap="none" spc="0" normalizeH="0" noProof="0" dirty="0" smtClean="0">
                <a:ln>
                  <a:noFill/>
                </a:ln>
                <a:solidFill>
                  <a:schemeClr val="tx1"/>
                </a:solidFill>
                <a:uLnTx/>
                <a:uFillTx/>
                <a:latin typeface="+mj-lt"/>
                <a:cs typeface="Arial" pitchFamily="34" charset="0"/>
              </a:rPr>
              <a:t> Chem. Engr.</a:t>
            </a:r>
          </a:p>
          <a:p>
            <a:pPr marL="274320" marR="0" lvl="0" indent="-228600" algn="l" defTabSz="914400" rtl="0" eaLnBrk="1" fontAlgn="auto" latinLnBrk="0" hangingPunct="1">
              <a:spcBef>
                <a:spcPts val="1200"/>
              </a:spcBef>
              <a:spcAft>
                <a:spcPts val="0"/>
              </a:spcAft>
              <a:buClr>
                <a:schemeClr val="tx1"/>
              </a:buClr>
              <a:buSzPct val="80000"/>
              <a:buFont typeface="Arial" pitchFamily="34" charset="0"/>
              <a:buChar char="•"/>
              <a:tabLst/>
              <a:defRPr/>
            </a:pPr>
            <a:r>
              <a:rPr lang="en-US" sz="1400" baseline="0" dirty="0" smtClean="0">
                <a:latin typeface="+mj-lt"/>
                <a:cs typeface="Arial" pitchFamily="34" charset="0"/>
              </a:rPr>
              <a:t>Univ. of Houston MBA</a:t>
            </a:r>
            <a:endParaRPr kumimoji="0" lang="en-US" sz="1400" b="0" i="0" u="none" strike="noStrike" kern="1200" cap="none" spc="0" normalizeH="0" baseline="0" noProof="0" dirty="0" smtClean="0">
              <a:ln>
                <a:noFill/>
              </a:ln>
              <a:solidFill>
                <a:schemeClr val="tx1"/>
              </a:solidFill>
              <a:uLnTx/>
              <a:uFillTx/>
              <a:latin typeface="+mj-lt"/>
              <a:cs typeface="Arial" pitchFamily="34" charset="0"/>
            </a:endParaRPr>
          </a:p>
          <a:p>
            <a:pPr marL="274320" marR="0" lvl="0" indent="-228600" algn="l" defTabSz="914400" rtl="0" eaLnBrk="1" fontAlgn="auto" latinLnBrk="0" hangingPunct="1">
              <a:spcBef>
                <a:spcPts val="1200"/>
              </a:spcBef>
              <a:spcAft>
                <a:spcPts val="0"/>
              </a:spcAft>
              <a:buClr>
                <a:schemeClr val="tx1"/>
              </a:buClr>
              <a:buSzPct val="80000"/>
              <a:buFont typeface="Arial" pitchFamily="34" charset="0"/>
              <a:buChar char="•"/>
              <a:tabLst/>
              <a:defRPr/>
            </a:pPr>
            <a:r>
              <a:rPr kumimoji="0" lang="en-US" sz="1400" b="0" i="0" u="none" strike="noStrike" kern="1200" cap="none" spc="0" normalizeH="0" baseline="0" noProof="0" dirty="0" smtClean="0">
                <a:ln>
                  <a:noFill/>
                </a:ln>
                <a:solidFill>
                  <a:schemeClr val="tx1"/>
                </a:solidFill>
                <a:uLnTx/>
                <a:uFillTx/>
                <a:latin typeface="+mj-lt"/>
                <a:cs typeface="Arial" pitchFamily="34" charset="0"/>
              </a:rPr>
              <a:t>Formerly with Exxon</a:t>
            </a:r>
          </a:p>
          <a:p>
            <a:pPr marL="274320" marR="0" lvl="0" indent="-228600" algn="l" defTabSz="914400" rtl="0" eaLnBrk="1" fontAlgn="auto" latinLnBrk="0" hangingPunct="1">
              <a:spcBef>
                <a:spcPts val="1200"/>
              </a:spcBef>
              <a:spcAft>
                <a:spcPts val="0"/>
              </a:spcAft>
              <a:buClr>
                <a:schemeClr val="tx1"/>
              </a:buClr>
              <a:buSzPct val="80000"/>
              <a:buFont typeface="Arial" pitchFamily="34" charset="0"/>
              <a:buChar char="•"/>
              <a:tabLst/>
              <a:defRPr/>
            </a:pPr>
            <a:r>
              <a:rPr kumimoji="0" lang="en-US" sz="1400" b="0" i="0" u="none" strike="noStrike" kern="1200" cap="none" spc="0" normalizeH="0" baseline="0" noProof="0" dirty="0" smtClean="0">
                <a:ln>
                  <a:noFill/>
                </a:ln>
                <a:solidFill>
                  <a:schemeClr val="tx1"/>
                </a:solidFill>
                <a:uLnTx/>
                <a:uFillTx/>
                <a:latin typeface="+mj-lt"/>
                <a:cs typeface="Arial" pitchFamily="34" charset="0"/>
              </a:rPr>
              <a:t>Industry studies/analysis, forecasting, modeling</a:t>
            </a:r>
          </a:p>
          <a:p>
            <a:pPr marL="274320" marR="0" lvl="0" indent="-228600" algn="l" defTabSz="914400" rtl="0" eaLnBrk="1" fontAlgn="auto" latinLnBrk="0" hangingPunct="1">
              <a:spcBef>
                <a:spcPts val="1200"/>
              </a:spcBef>
              <a:spcAft>
                <a:spcPts val="0"/>
              </a:spcAft>
              <a:buClr>
                <a:schemeClr val="tx1"/>
              </a:buClr>
              <a:buSzPct val="80000"/>
              <a:buFont typeface="Arial" pitchFamily="34" charset="0"/>
              <a:buChar char="•"/>
              <a:tabLst/>
              <a:defRPr/>
            </a:pPr>
            <a:r>
              <a:rPr kumimoji="0" lang="en-US" sz="1400" b="0" i="0" u="none" strike="noStrike" kern="1200" cap="none" spc="0" normalizeH="0" baseline="0" noProof="0" dirty="0" smtClean="0">
                <a:ln>
                  <a:noFill/>
                </a:ln>
                <a:solidFill>
                  <a:schemeClr val="tx1"/>
                </a:solidFill>
                <a:uLnTx/>
                <a:uFillTx/>
                <a:latin typeface="+mj-lt"/>
                <a:cs typeface="Arial" pitchFamily="34" charset="0"/>
              </a:rPr>
              <a:t>Leads Outlook team</a:t>
            </a:r>
          </a:p>
          <a:p>
            <a:pPr marL="274320" lvl="0" indent="-228600">
              <a:spcBef>
                <a:spcPts val="1200"/>
              </a:spcBef>
              <a:buClr>
                <a:schemeClr val="tx1"/>
              </a:buClr>
              <a:buSzPct val="80000"/>
              <a:buFont typeface="Arial" pitchFamily="34" charset="0"/>
              <a:buChar char="•"/>
              <a:defRPr/>
            </a:pPr>
            <a:r>
              <a:rPr lang="en-US" sz="1400" dirty="0" smtClean="0">
                <a:latin typeface="+mj-lt"/>
                <a:cs typeface="Arial" pitchFamily="34" charset="0"/>
              </a:rPr>
              <a:t>Contact Info – </a:t>
            </a:r>
            <a:r>
              <a:rPr lang="en-US" sz="1400" dirty="0" smtClean="0">
                <a:latin typeface="+mj-lt"/>
                <a:cs typeface="Arial" pitchFamily="34" charset="0"/>
                <a:hlinkClick r:id="rId2"/>
              </a:rPr>
              <a:t>jauers@turnermason.com</a:t>
            </a:r>
            <a:r>
              <a:rPr lang="en-US" sz="1400" dirty="0" smtClean="0">
                <a:latin typeface="+mj-lt"/>
                <a:cs typeface="Arial" pitchFamily="34" charset="0"/>
              </a:rPr>
              <a:t>  </a:t>
            </a:r>
            <a:br>
              <a:rPr lang="en-US" sz="1400" dirty="0" smtClean="0">
                <a:latin typeface="+mj-lt"/>
                <a:cs typeface="Arial" pitchFamily="34" charset="0"/>
              </a:rPr>
            </a:br>
            <a:r>
              <a:rPr lang="en-US" sz="1400" dirty="0" smtClean="0">
                <a:latin typeface="+mj-lt"/>
                <a:cs typeface="Arial" pitchFamily="34" charset="0"/>
              </a:rPr>
              <a:t>Office </a:t>
            </a:r>
            <a:r>
              <a:rPr lang="en-US" sz="1400" dirty="0" smtClean="0">
                <a:cs typeface="Arial" pitchFamily="34" charset="0"/>
              </a:rPr>
              <a:t>–</a:t>
            </a:r>
            <a:r>
              <a:rPr lang="en-US" sz="1400" dirty="0" smtClean="0">
                <a:latin typeface="+mj-lt"/>
                <a:cs typeface="Arial" pitchFamily="34" charset="0"/>
              </a:rPr>
              <a:t> 214-223-8887               </a:t>
            </a:r>
          </a:p>
          <a:p>
            <a:pPr marL="274320" marR="0" lvl="0" indent="-228600" algn="l" defTabSz="914400" rtl="0" eaLnBrk="1" fontAlgn="auto" latinLnBrk="0" hangingPunct="1">
              <a:spcBef>
                <a:spcPts val="1200"/>
              </a:spcBef>
              <a:spcAft>
                <a:spcPts val="0"/>
              </a:spcAft>
              <a:buClr>
                <a:schemeClr val="tx1"/>
              </a:buClr>
              <a:buSzPct val="80000"/>
              <a:tabLst/>
              <a:defRPr/>
            </a:pPr>
            <a:endParaRPr kumimoji="0" lang="en-US" sz="1400" b="0" i="0" u="none" strike="noStrike" kern="1200" cap="none" spc="0" normalizeH="0" baseline="0" noProof="0" dirty="0">
              <a:ln>
                <a:noFill/>
              </a:ln>
              <a:solidFill>
                <a:schemeClr val="tx1"/>
              </a:solidFill>
              <a:uLnTx/>
              <a:uFillTx/>
              <a:latin typeface="Arial" pitchFamily="34" charset="0"/>
              <a:cs typeface="Arial" pitchFamily="34" charset="0"/>
            </a:endParaRPr>
          </a:p>
        </p:txBody>
      </p:sp>
      <p:pic>
        <p:nvPicPr>
          <p:cNvPr id="8" name="Picture 7" descr="JRA.jpg"/>
          <p:cNvPicPr>
            <a:picLocks noChangeAspect="1"/>
          </p:cNvPicPr>
          <p:nvPr/>
        </p:nvPicPr>
        <p:blipFill>
          <a:blip r:embed="rId3" cstate="print"/>
          <a:stretch>
            <a:fillRect/>
          </a:stretch>
        </p:blipFill>
        <p:spPr>
          <a:xfrm>
            <a:off x="1447800" y="1600200"/>
            <a:ext cx="2133600" cy="3085360"/>
          </a:xfrm>
          <a:prstGeom prst="rect">
            <a:avLst/>
          </a:prstGeom>
        </p:spPr>
      </p:pic>
      <p:sp>
        <p:nvSpPr>
          <p:cNvPr id="5" name="Footer Placeholder 4"/>
          <p:cNvSpPr>
            <a:spLocks noGrp="1"/>
          </p:cNvSpPr>
          <p:nvPr>
            <p:ph type="ftr" sz="quarter" idx="11"/>
          </p:nvPr>
        </p:nvSpPr>
        <p:spPr/>
        <p:txBody>
          <a:bodyPr/>
          <a:lstStyle/>
          <a:p>
            <a:fld id="{2E470023-C4F3-459A-8A4E-EC8B5B8C80E4}" type="slidenum">
              <a:rPr lang="en-US" smtClean="0"/>
              <a:pPr/>
              <a:t>2</a:t>
            </a:fld>
            <a:endParaRPr lang="en-US" dirty="0"/>
          </a:p>
        </p:txBody>
      </p:sp>
    </p:spTree>
    <p:extLst>
      <p:ext uri="{BB962C8B-B14F-4D97-AF65-F5344CB8AC3E}">
        <p14:creationId xmlns:p14="http://schemas.microsoft.com/office/powerpoint/2010/main" val="293697800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000" dirty="0" smtClean="0"/>
              <a:t>IMPACTS</a:t>
            </a:r>
            <a:endParaRPr lang="en-US" sz="4000" dirty="0"/>
          </a:p>
        </p:txBody>
      </p:sp>
      <p:sp>
        <p:nvSpPr>
          <p:cNvPr id="4" name="Footer Placeholder 3"/>
          <p:cNvSpPr>
            <a:spLocks noGrp="1"/>
          </p:cNvSpPr>
          <p:nvPr>
            <p:ph type="ftr" sz="quarter" idx="11"/>
          </p:nvPr>
        </p:nvSpPr>
        <p:spPr/>
        <p:txBody>
          <a:bodyPr/>
          <a:lstStyle/>
          <a:p>
            <a:fld id="{22D3E416-E287-4EA8-924F-EA142296FBB7}" type="slidenum">
              <a:rPr lang="en-US" smtClean="0"/>
              <a:pPr/>
              <a:t>20</a:t>
            </a:fld>
            <a:endParaRPr lang="en-US"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793" y="152400"/>
            <a:ext cx="8048816" cy="1173162"/>
          </a:xfrm>
        </p:spPr>
        <p:txBody>
          <a:bodyPr/>
          <a:lstStyle/>
          <a:p>
            <a:r>
              <a:rPr lang="en-US" dirty="0" smtClean="0"/>
              <a:t>Impacts of Export Restrictions</a:t>
            </a:r>
            <a:endParaRPr lang="en-US" dirty="0"/>
          </a:p>
        </p:txBody>
      </p:sp>
      <p:sp>
        <p:nvSpPr>
          <p:cNvPr id="3" name="Content Placeholder 2"/>
          <p:cNvSpPr>
            <a:spLocks noGrp="1"/>
          </p:cNvSpPr>
          <p:nvPr>
            <p:ph idx="1"/>
          </p:nvPr>
        </p:nvSpPr>
        <p:spPr>
          <a:xfrm>
            <a:off x="1004793" y="1524000"/>
            <a:ext cx="8048816" cy="4343400"/>
          </a:xfrm>
        </p:spPr>
        <p:txBody>
          <a:bodyPr>
            <a:normAutofit lnSpcReduction="10000"/>
          </a:bodyPr>
          <a:lstStyle/>
          <a:p>
            <a:r>
              <a:rPr lang="en-US" sz="2200" dirty="0" smtClean="0"/>
              <a:t>Requires crude production growth to be processed domestically</a:t>
            </a:r>
          </a:p>
          <a:p>
            <a:pPr lvl="1">
              <a:buFont typeface="Wingdings" pitchFamily="2" charset="2"/>
              <a:buChar char="ü"/>
            </a:pPr>
            <a:r>
              <a:rPr lang="en-US" sz="2200" dirty="0" smtClean="0"/>
              <a:t>Make the entire U.S. an effectively “stranded” location (similar to Cushing) and create price discounts</a:t>
            </a:r>
          </a:p>
          <a:p>
            <a:pPr lvl="1">
              <a:buFont typeface="Wingdings" pitchFamily="2" charset="2"/>
              <a:buChar char="ü"/>
            </a:pPr>
            <a:r>
              <a:rPr lang="en-US" sz="2200" dirty="0" smtClean="0"/>
              <a:t>Spur new investment in crude processing</a:t>
            </a:r>
          </a:p>
          <a:p>
            <a:pPr lvl="1">
              <a:buFont typeface="Wingdings" pitchFamily="2" charset="2"/>
              <a:buChar char="ü"/>
            </a:pPr>
            <a:r>
              <a:rPr lang="en-US" sz="2200" dirty="0" smtClean="0"/>
              <a:t>Redefine (again) optimal industry logistical movements</a:t>
            </a:r>
          </a:p>
          <a:p>
            <a:pPr lvl="1">
              <a:buFont typeface="Wingdings" pitchFamily="2" charset="2"/>
              <a:buChar char="ü"/>
            </a:pPr>
            <a:r>
              <a:rPr lang="en-US" sz="2200" dirty="0" smtClean="0"/>
              <a:t>Increase refined product exports</a:t>
            </a:r>
          </a:p>
          <a:p>
            <a:r>
              <a:rPr lang="en-US" sz="2200" dirty="0" smtClean="0"/>
              <a:t>Price discount trajectory/levels</a:t>
            </a:r>
          </a:p>
          <a:p>
            <a:pPr lvl="1">
              <a:buFont typeface="Wingdings" pitchFamily="2" charset="2"/>
              <a:buChar char="ü"/>
            </a:pPr>
            <a:r>
              <a:rPr lang="en-US" sz="2200" dirty="0" smtClean="0"/>
              <a:t>Discounts “blow out” when all non-structural light/medium WB imports displaced</a:t>
            </a:r>
          </a:p>
          <a:p>
            <a:pPr lvl="1">
              <a:buFont typeface="Wingdings" pitchFamily="2" charset="2"/>
              <a:buChar char="ü"/>
            </a:pPr>
            <a:r>
              <a:rPr lang="en-US" sz="2200" dirty="0" smtClean="0"/>
              <a:t>Investment delayed due to regulatory uncertainty</a:t>
            </a:r>
          </a:p>
          <a:p>
            <a:pPr lvl="1">
              <a:buFont typeface="Wingdings" pitchFamily="2" charset="2"/>
              <a:buChar char="ü"/>
            </a:pPr>
            <a:r>
              <a:rPr lang="en-US" sz="2200" dirty="0" smtClean="0"/>
              <a:t>Ultimately discounts decline to levels based on marginal industry investment type</a:t>
            </a:r>
          </a:p>
          <a:p>
            <a:pPr lvl="1">
              <a:buFont typeface="Wingdings" pitchFamily="2" charset="2"/>
              <a:buChar char="ü"/>
            </a:pPr>
            <a:endParaRPr lang="en-US" dirty="0" smtClean="0"/>
          </a:p>
        </p:txBody>
      </p:sp>
      <p:sp>
        <p:nvSpPr>
          <p:cNvPr id="5" name="Footer Placeholder 4"/>
          <p:cNvSpPr>
            <a:spLocks noGrp="1"/>
          </p:cNvSpPr>
          <p:nvPr>
            <p:ph type="ftr" sz="quarter" idx="11"/>
          </p:nvPr>
        </p:nvSpPr>
        <p:spPr/>
        <p:txBody>
          <a:bodyPr/>
          <a:lstStyle/>
          <a:p>
            <a:fld id="{EA8CADD7-C7ED-4024-9BEF-B2410EC7DF31}" type="slidenum">
              <a:rPr lang="en-US" smtClean="0"/>
              <a:pPr/>
              <a:t>21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Price Response Timeline</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2014-2015</a:t>
            </a:r>
          </a:p>
          <a:p>
            <a:pPr lvl="1">
              <a:buFont typeface="Wingdings" pitchFamily="2" charset="2"/>
              <a:buChar char="ü"/>
            </a:pPr>
            <a:r>
              <a:rPr lang="en-US" dirty="0" smtClean="0"/>
              <a:t>Relatively minimal impact on prices from export restrictions as domestic crude continues to displace waterborne imports</a:t>
            </a:r>
          </a:p>
          <a:p>
            <a:r>
              <a:rPr lang="en-US" dirty="0" smtClean="0"/>
              <a:t>2016-2021</a:t>
            </a:r>
          </a:p>
          <a:p>
            <a:pPr lvl="1">
              <a:buFont typeface="Wingdings" pitchFamily="2" charset="2"/>
              <a:buChar char="ü"/>
            </a:pPr>
            <a:r>
              <a:rPr lang="en-US" dirty="0" smtClean="0"/>
              <a:t>The effects of restricted exports starts to become apparent.</a:t>
            </a:r>
          </a:p>
          <a:p>
            <a:pPr lvl="1">
              <a:buFont typeface="Wingdings" pitchFamily="2" charset="2"/>
              <a:buChar char="ü"/>
            </a:pPr>
            <a:r>
              <a:rPr lang="en-US" dirty="0" smtClean="0"/>
              <a:t>Domestic discounts become very volatile as U.S. becomes a stranded location</a:t>
            </a:r>
          </a:p>
          <a:p>
            <a:pPr lvl="1">
              <a:buFont typeface="Wingdings" pitchFamily="2" charset="2"/>
              <a:buChar char="ü"/>
            </a:pPr>
            <a:r>
              <a:rPr lang="en-US" dirty="0" smtClean="0"/>
              <a:t>Refining and Midstream respond with “crude-to-product” projects</a:t>
            </a:r>
          </a:p>
          <a:p>
            <a:r>
              <a:rPr lang="en-US" dirty="0" smtClean="0"/>
              <a:t>2022+</a:t>
            </a:r>
          </a:p>
          <a:p>
            <a:pPr lvl="1">
              <a:buFont typeface="Wingdings" pitchFamily="2" charset="2"/>
              <a:buChar char="ü"/>
            </a:pPr>
            <a:r>
              <a:rPr lang="en-US" dirty="0" smtClean="0"/>
              <a:t>Crude pricing volatility decreases</a:t>
            </a:r>
          </a:p>
          <a:p>
            <a:pPr lvl="1">
              <a:buFont typeface="Wingdings" pitchFamily="2" charset="2"/>
              <a:buChar char="ü"/>
            </a:pPr>
            <a:r>
              <a:rPr lang="en-US" dirty="0" smtClean="0"/>
              <a:t>Differentials settle at a level providing breakeven economics for marginal industry investment type (USGC WTI </a:t>
            </a:r>
            <a:r>
              <a:rPr lang="en-US" dirty="0" err="1" smtClean="0"/>
              <a:t>hydroskimmer</a:t>
            </a:r>
            <a:r>
              <a:rPr lang="en-US" dirty="0" smtClean="0"/>
              <a:t>)</a:t>
            </a:r>
          </a:p>
        </p:txBody>
      </p:sp>
      <p:sp>
        <p:nvSpPr>
          <p:cNvPr id="4" name="Footer Placeholder 3"/>
          <p:cNvSpPr>
            <a:spLocks noGrp="1"/>
          </p:cNvSpPr>
          <p:nvPr>
            <p:ph type="ftr" sz="quarter" idx="11"/>
          </p:nvPr>
        </p:nvSpPr>
        <p:spPr/>
        <p:txBody>
          <a:bodyPr/>
          <a:lstStyle/>
          <a:p>
            <a:fld id="{45F639CF-66E3-4F1F-9F1E-CE5F35725D2A}" type="slidenum">
              <a:rPr lang="en-US" smtClean="0"/>
              <a:pPr/>
              <a:t>22</a:t>
            </a:fld>
            <a:endParaRPr lang="en-US"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nvPr>
        </p:nvGraphicFramePr>
        <p:xfrm>
          <a:off x="1006475" y="1790700"/>
          <a:ext cx="905192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LLS-WTI Experience</a:t>
            </a:r>
            <a:endParaRPr lang="en-US" dirty="0"/>
          </a:p>
        </p:txBody>
      </p:sp>
      <p:graphicFrame>
        <p:nvGraphicFramePr>
          <p:cNvPr id="5" name="Chart 4"/>
          <p:cNvGraphicFramePr/>
          <p:nvPr>
            <p:extLst>
              <p:ext uri="{D42A27DB-BD31-4B8C-83A1-F6EECF244321}">
                <p14:modId xmlns:p14="http://schemas.microsoft.com/office/powerpoint/2010/main" val="1839089160"/>
              </p:ext>
            </p:extLst>
          </p:nvPr>
        </p:nvGraphicFramePr>
        <p:xfrm>
          <a:off x="1508760" y="1219200"/>
          <a:ext cx="360426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629400" y="2362200"/>
            <a:ext cx="1447800" cy="18288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113020" y="1219200"/>
            <a:ext cx="1527477" cy="11688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13020" y="3657600"/>
            <a:ext cx="151638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1"/>
          </p:nvPr>
        </p:nvSpPr>
        <p:spPr/>
        <p:txBody>
          <a:bodyPr/>
          <a:lstStyle/>
          <a:p>
            <a:fld id="{2E556FDF-608B-4F92-8D40-C7BB07185157}" type="slidenum">
              <a:rPr lang="en-US" smtClean="0"/>
              <a:pPr/>
              <a:t>23</a:t>
            </a:fld>
            <a:endParaRPr lang="en-US"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nvPr>
        </p:nvGraphicFramePr>
        <p:xfrm>
          <a:off x="990600" y="3200400"/>
          <a:ext cx="8062913"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1004793" y="350838"/>
            <a:ext cx="8048816" cy="1096962"/>
          </a:xfrm>
        </p:spPr>
        <p:txBody>
          <a:bodyPr>
            <a:normAutofit fontScale="90000"/>
          </a:bodyPr>
          <a:lstStyle/>
          <a:p>
            <a:pPr lvl="0"/>
            <a:r>
              <a:rPr lang="en-US" dirty="0" smtClean="0"/>
              <a:t>Domestic-to-International Discount</a:t>
            </a:r>
            <a:br>
              <a:rPr lang="en-US" dirty="0" smtClean="0"/>
            </a:br>
            <a:r>
              <a:rPr lang="en-US" sz="2700" dirty="0" smtClean="0"/>
              <a:t>Brent (Dated) – LLS (St James) Forecast</a:t>
            </a:r>
            <a:r>
              <a:rPr lang="en-US" dirty="0" smtClean="0"/>
              <a:t/>
            </a:r>
            <a:br>
              <a:rPr lang="en-US" dirty="0" smtClean="0"/>
            </a:br>
            <a:endParaRPr lang="en-US" dirty="0"/>
          </a:p>
        </p:txBody>
      </p:sp>
      <p:cxnSp>
        <p:nvCxnSpPr>
          <p:cNvPr id="14" name="Straight Connector 13"/>
          <p:cNvCxnSpPr/>
          <p:nvPr/>
        </p:nvCxnSpPr>
        <p:spPr>
          <a:xfrm>
            <a:off x="8915400" y="3962400"/>
            <a:ext cx="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839200" y="39624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839200" y="41910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391400" y="6324600"/>
            <a:ext cx="2667000" cy="533400"/>
          </a:xfrm>
          <a:prstGeom prst="rect">
            <a:avLst/>
          </a:prstGeom>
          <a:solidFill>
            <a:schemeClr val="dk1">
              <a:alpha val="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12" name="TextBox 1"/>
          <p:cNvSpPr txBox="1"/>
          <p:nvPr/>
        </p:nvSpPr>
        <p:spPr>
          <a:xfrm>
            <a:off x="2357021" y="3820357"/>
            <a:ext cx="1752600" cy="4247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pPr>
            <a:r>
              <a:rPr lang="en-US" sz="1200" dirty="0" smtClean="0">
                <a:latin typeface="Arial" pitchFamily="34" charset="0"/>
                <a:cs typeface="Arial" pitchFamily="34" charset="0"/>
              </a:rPr>
              <a:t>At import parity through 2010</a:t>
            </a:r>
            <a:endParaRPr lang="en-US" sz="1200" dirty="0">
              <a:latin typeface="Arial" pitchFamily="34" charset="0"/>
              <a:cs typeface="Arial" pitchFamily="34" charset="0"/>
            </a:endParaRPr>
          </a:p>
        </p:txBody>
      </p:sp>
      <p:sp>
        <p:nvSpPr>
          <p:cNvPr id="13" name="Left Brace 12"/>
          <p:cNvSpPr/>
          <p:nvPr/>
        </p:nvSpPr>
        <p:spPr>
          <a:xfrm rot="5400000">
            <a:off x="2978215" y="3041585"/>
            <a:ext cx="291970" cy="27432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cxnSp>
        <p:nvCxnSpPr>
          <p:cNvPr id="15" name="Straight Arrow Connector 14"/>
          <p:cNvCxnSpPr/>
          <p:nvPr/>
        </p:nvCxnSpPr>
        <p:spPr>
          <a:xfrm>
            <a:off x="7467600" y="3200400"/>
            <a:ext cx="304800"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72200" y="2677180"/>
            <a:ext cx="2438400" cy="523220"/>
          </a:xfrm>
          <a:prstGeom prst="rect">
            <a:avLst/>
          </a:prstGeom>
          <a:noFill/>
        </p:spPr>
        <p:txBody>
          <a:bodyPr wrap="square" rtlCol="0">
            <a:spAutoFit/>
          </a:bodyPr>
          <a:lstStyle/>
          <a:p>
            <a:r>
              <a:rPr lang="en-US" sz="1400" dirty="0" smtClean="0"/>
              <a:t>Large “Cone of Uncertainty” - substantial volatility </a:t>
            </a:r>
          </a:p>
        </p:txBody>
      </p:sp>
      <p:pic>
        <p:nvPicPr>
          <p:cNvPr id="1026" name="Picture 2"/>
          <p:cNvPicPr>
            <a:picLocks noChangeAspect="1" noChangeArrowheads="1"/>
          </p:cNvPicPr>
          <p:nvPr/>
        </p:nvPicPr>
        <p:blipFill>
          <a:blip r:embed="rId3" cstate="print"/>
          <a:srcRect/>
          <a:stretch>
            <a:fillRect/>
          </a:stretch>
        </p:blipFill>
        <p:spPr bwMode="auto">
          <a:xfrm>
            <a:off x="8458200" y="5562600"/>
            <a:ext cx="581378" cy="245269"/>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a:stretch>
            <a:fillRect/>
          </a:stretch>
        </p:blipFill>
        <p:spPr bwMode="auto">
          <a:xfrm>
            <a:off x="7086600" y="5562600"/>
            <a:ext cx="581378" cy="245269"/>
          </a:xfrm>
          <a:prstGeom prst="rect">
            <a:avLst/>
          </a:prstGeom>
          <a:noFill/>
          <a:ln w="9525">
            <a:noFill/>
            <a:miter lim="800000"/>
            <a:headEnd/>
            <a:tailEnd/>
          </a:ln>
        </p:spPr>
      </p:pic>
      <p:pic>
        <p:nvPicPr>
          <p:cNvPr id="23" name="Picture 2"/>
          <p:cNvPicPr>
            <a:picLocks noChangeAspect="1" noChangeArrowheads="1"/>
          </p:cNvPicPr>
          <p:nvPr/>
        </p:nvPicPr>
        <p:blipFill>
          <a:blip r:embed="rId3" cstate="print"/>
          <a:srcRect/>
          <a:stretch>
            <a:fillRect/>
          </a:stretch>
        </p:blipFill>
        <p:spPr bwMode="auto">
          <a:xfrm>
            <a:off x="7772400" y="5562600"/>
            <a:ext cx="581378" cy="245269"/>
          </a:xfrm>
          <a:prstGeom prst="rect">
            <a:avLst/>
          </a:prstGeom>
          <a:noFill/>
          <a:ln w="9525">
            <a:noFill/>
            <a:miter lim="800000"/>
            <a:headEnd/>
            <a:tailEnd/>
          </a:ln>
        </p:spPr>
      </p:pic>
      <p:cxnSp>
        <p:nvCxnSpPr>
          <p:cNvPr id="25" name="Straight Arrow Connector 24"/>
          <p:cNvCxnSpPr/>
          <p:nvPr/>
        </p:nvCxnSpPr>
        <p:spPr>
          <a:xfrm>
            <a:off x="7698581" y="3524250"/>
            <a:ext cx="9527" cy="671512"/>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010400" y="3962400"/>
            <a:ext cx="16002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467600" y="5486400"/>
            <a:ext cx="685800" cy="369332"/>
          </a:xfrm>
          <a:prstGeom prst="rect">
            <a:avLst/>
          </a:prstGeom>
          <a:noFill/>
        </p:spPr>
        <p:txBody>
          <a:bodyPr wrap="square" rtlCol="0">
            <a:spAutoFit/>
          </a:bodyPr>
          <a:lstStyle/>
          <a:p>
            <a:r>
              <a:rPr lang="en-US" dirty="0" smtClean="0">
                <a:latin typeface="Arial" pitchFamily="34" charset="0"/>
                <a:cs typeface="Arial" pitchFamily="34" charset="0"/>
              </a:rPr>
              <a:t>???</a:t>
            </a:r>
          </a:p>
        </p:txBody>
      </p:sp>
      <p:sp>
        <p:nvSpPr>
          <p:cNvPr id="33" name="TextBox 32"/>
          <p:cNvSpPr txBox="1"/>
          <p:nvPr/>
        </p:nvSpPr>
        <p:spPr>
          <a:xfrm>
            <a:off x="7696200" y="3581400"/>
            <a:ext cx="381000" cy="369332"/>
          </a:xfrm>
          <a:prstGeom prst="rect">
            <a:avLst/>
          </a:prstGeom>
          <a:noFill/>
        </p:spPr>
        <p:txBody>
          <a:bodyPr wrap="square" rtlCol="0">
            <a:spAutoFit/>
          </a:bodyPr>
          <a:lstStyle/>
          <a:p>
            <a:r>
              <a:rPr lang="en-US" dirty="0" smtClean="0">
                <a:latin typeface="Arial" pitchFamily="34" charset="0"/>
                <a:cs typeface="Arial" pitchFamily="34" charset="0"/>
              </a:rPr>
              <a:t>?</a:t>
            </a:r>
          </a:p>
        </p:txBody>
      </p:sp>
      <p:sp>
        <p:nvSpPr>
          <p:cNvPr id="20" name="TextBox 19"/>
          <p:cNvSpPr txBox="1"/>
          <p:nvPr/>
        </p:nvSpPr>
        <p:spPr>
          <a:xfrm>
            <a:off x="7620000" y="1514629"/>
            <a:ext cx="2667000" cy="954107"/>
          </a:xfrm>
          <a:prstGeom prst="rect">
            <a:avLst/>
          </a:prstGeom>
          <a:noFill/>
        </p:spPr>
        <p:txBody>
          <a:bodyPr wrap="square" rtlCol="0">
            <a:spAutoFit/>
          </a:bodyPr>
          <a:lstStyle/>
          <a:p>
            <a:pPr marL="0" lvl="1"/>
            <a:r>
              <a:rPr lang="en-US" sz="1400" dirty="0" smtClean="0"/>
              <a:t>Eventually discount declines </a:t>
            </a:r>
          </a:p>
          <a:p>
            <a:pPr marL="0" lvl="1"/>
            <a:r>
              <a:rPr lang="en-US" sz="1400" dirty="0" smtClean="0"/>
              <a:t>to level based on investment economics  </a:t>
            </a:r>
          </a:p>
          <a:p>
            <a:endParaRPr lang="en-US" sz="1400" dirty="0"/>
          </a:p>
        </p:txBody>
      </p:sp>
      <p:cxnSp>
        <p:nvCxnSpPr>
          <p:cNvPr id="24" name="Straight Arrow Connector 23"/>
          <p:cNvCxnSpPr/>
          <p:nvPr/>
        </p:nvCxnSpPr>
        <p:spPr>
          <a:xfrm>
            <a:off x="8610600" y="2133600"/>
            <a:ext cx="304800" cy="1828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4" name="Chart 33"/>
          <p:cNvGraphicFramePr/>
          <p:nvPr/>
        </p:nvGraphicFramePr>
        <p:xfrm>
          <a:off x="304800" y="1219200"/>
          <a:ext cx="3276600"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35" name="Left Brace 34"/>
          <p:cNvSpPr/>
          <p:nvPr/>
        </p:nvSpPr>
        <p:spPr>
          <a:xfrm rot="5400000">
            <a:off x="5378515" y="2851085"/>
            <a:ext cx="291970" cy="8382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6" name="Rectangle 35"/>
          <p:cNvSpPr/>
          <p:nvPr/>
        </p:nvSpPr>
        <p:spPr>
          <a:xfrm>
            <a:off x="4572000" y="4419600"/>
            <a:ext cx="990600"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flipV="1">
            <a:off x="3581400" y="3200400"/>
            <a:ext cx="990600" cy="1219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81400" y="1219200"/>
            <a:ext cx="1981200" cy="3200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343400" y="1447800"/>
            <a:ext cx="1752600" cy="954107"/>
          </a:xfrm>
          <a:prstGeom prst="rect">
            <a:avLst/>
          </a:prstGeom>
          <a:noFill/>
        </p:spPr>
        <p:txBody>
          <a:bodyPr wrap="square" rtlCol="0">
            <a:spAutoFit/>
          </a:bodyPr>
          <a:lstStyle/>
          <a:p>
            <a:r>
              <a:rPr lang="en-US" sz="1400" dirty="0" smtClean="0"/>
              <a:t>LLS transitions to permanent discount as light crude imports disappear.</a:t>
            </a:r>
          </a:p>
        </p:txBody>
      </p:sp>
      <p:cxnSp>
        <p:nvCxnSpPr>
          <p:cNvPr id="49" name="Straight Arrow Connector 48"/>
          <p:cNvCxnSpPr>
            <a:endCxn id="35" idx="1"/>
          </p:cNvCxnSpPr>
          <p:nvPr/>
        </p:nvCxnSpPr>
        <p:spPr>
          <a:xfrm>
            <a:off x="5257800" y="2209800"/>
            <a:ext cx="266700" cy="914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85800" y="1295400"/>
            <a:ext cx="1752600" cy="523220"/>
          </a:xfrm>
          <a:prstGeom prst="rect">
            <a:avLst/>
          </a:prstGeom>
          <a:noFill/>
        </p:spPr>
        <p:txBody>
          <a:bodyPr wrap="square" rtlCol="0">
            <a:spAutoFit/>
          </a:bodyPr>
          <a:lstStyle/>
          <a:p>
            <a:r>
              <a:rPr lang="en-US" sz="1400" dirty="0" smtClean="0"/>
              <a:t>Increasing volatility during transition.</a:t>
            </a:r>
          </a:p>
        </p:txBody>
      </p:sp>
      <p:sp>
        <p:nvSpPr>
          <p:cNvPr id="29" name="Footer Placeholder 28"/>
          <p:cNvSpPr>
            <a:spLocks noGrp="1"/>
          </p:cNvSpPr>
          <p:nvPr>
            <p:ph type="ftr" sz="quarter" idx="11"/>
          </p:nvPr>
        </p:nvSpPr>
        <p:spPr/>
        <p:txBody>
          <a:bodyPr/>
          <a:lstStyle/>
          <a:p>
            <a:fld id="{FBCFB726-D37E-42A7-8C5A-8730C7CA121A}" type="slidenum">
              <a:rPr lang="en-US" smtClean="0"/>
              <a:pPr/>
              <a:t>24</a:t>
            </a:fld>
            <a:endParaRPr lang="en-US"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4793" y="274638"/>
            <a:ext cx="8048816" cy="1096962"/>
          </a:xfrm>
        </p:spPr>
        <p:txBody>
          <a:bodyPr/>
          <a:lstStyle/>
          <a:p>
            <a:r>
              <a:rPr lang="en-US" dirty="0" smtClean="0"/>
              <a:t>Heavy/Light Discount</a:t>
            </a:r>
            <a:endParaRPr lang="en-US" dirty="0"/>
          </a:p>
        </p:txBody>
      </p:sp>
      <p:graphicFrame>
        <p:nvGraphicFramePr>
          <p:cNvPr id="12" name="Content Placeholder 11"/>
          <p:cNvGraphicFramePr>
            <a:graphicFrameLocks noGrp="1"/>
          </p:cNvGraphicFramePr>
          <p:nvPr>
            <p:ph sz="half" idx="1"/>
          </p:nvPr>
        </p:nvGraphicFramePr>
        <p:xfrm>
          <a:off x="990600" y="3200400"/>
          <a:ext cx="8062913"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18" name="Content Placeholder 5"/>
          <p:cNvSpPr txBox="1">
            <a:spLocks/>
          </p:cNvSpPr>
          <p:nvPr/>
        </p:nvSpPr>
        <p:spPr>
          <a:xfrm>
            <a:off x="1066800" y="1524000"/>
            <a:ext cx="7848600" cy="1752600"/>
          </a:xfrm>
          <a:prstGeom prst="rect">
            <a:avLst/>
          </a:prstGeom>
        </p:spPr>
        <p:txBody>
          <a:bodyPr vert="horz" lIns="91440" tIns="45720" rIns="91440" bIns="45720" rtlCol="0">
            <a:normAutofit fontScale="92500" lnSpcReduction="10000"/>
          </a:bodyPr>
          <a:lstStyle/>
          <a:p>
            <a:pPr marL="274320" marR="0" lvl="0" indent="-228600" algn="l" defTabSz="914400" rtl="0" eaLnBrk="1" fontAlgn="auto" latinLnBrk="0" hangingPunct="1">
              <a:lnSpc>
                <a:spcPct val="90000"/>
              </a:lnSpc>
              <a:spcBef>
                <a:spcPts val="1800"/>
              </a:spcBef>
              <a:spcAft>
                <a:spcPts val="0"/>
              </a:spcAft>
              <a:buClr>
                <a:schemeClr val="tx1"/>
              </a:buClr>
              <a:buSzPct val="80000"/>
              <a:tabLst/>
              <a:defRPr/>
            </a:pPr>
            <a:r>
              <a:rPr kumimoji="0" lang="en-US" sz="2400" b="0" i="0" u="none" strike="noStrike" kern="1200" cap="none" spc="0" normalizeH="0" noProof="0" dirty="0" smtClean="0">
                <a:ln>
                  <a:noFill/>
                </a:ln>
                <a:solidFill>
                  <a:schemeClr val="tx1"/>
                </a:solidFill>
                <a:effectLst/>
                <a:uLnTx/>
                <a:uFillTx/>
                <a:latin typeface="+mn-lt"/>
                <a:ea typeface="+mn-ea"/>
                <a:cs typeface="+mn-cs"/>
              </a:rPr>
              <a:t>LLS (St James) – Maya (FOB) forecast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02920" lvl="1" indent="-228600">
              <a:lnSpc>
                <a:spcPct val="90000"/>
              </a:lnSpc>
              <a:spcBef>
                <a:spcPts val="600"/>
              </a:spcBef>
              <a:buClr>
                <a:schemeClr val="tx1"/>
              </a:buClr>
              <a:buSzPct val="80000"/>
              <a:buFont typeface="Arial" pitchFamily="34" charset="0"/>
              <a:buChar char="•"/>
            </a:pPr>
            <a:r>
              <a:rPr lang="en-US" sz="2000" dirty="0" smtClean="0"/>
              <a:t>Western Hemisphere heavy crudes indirectly impacted by U.S. export restrictions as markets in the rest of the world are limited</a:t>
            </a:r>
            <a:endParaRPr kumimoji="0" lang="en-US" sz="2000" i="0" u="none" strike="noStrike" kern="1200" cap="none" spc="0" normalizeH="0" baseline="0" noProof="0" dirty="0" smtClean="0">
              <a:ln>
                <a:noFill/>
              </a:ln>
              <a:solidFill>
                <a:schemeClr val="tx1"/>
              </a:solidFill>
              <a:effectLst/>
              <a:uLnTx/>
              <a:uFillTx/>
              <a:latin typeface="+mn-lt"/>
              <a:ea typeface="+mn-ea"/>
              <a:cs typeface="+mn-cs"/>
            </a:endParaRPr>
          </a:p>
          <a:p>
            <a:pPr marL="502920" lvl="1" indent="-228600">
              <a:lnSpc>
                <a:spcPct val="90000"/>
              </a:lnSpc>
              <a:spcBef>
                <a:spcPts val="600"/>
              </a:spcBef>
              <a:buClr>
                <a:schemeClr val="tx1"/>
              </a:buClr>
              <a:buSzPct val="80000"/>
              <a:buFont typeface="Arial" pitchFamily="34" charset="0"/>
              <a:buChar char="•"/>
            </a:pPr>
            <a:r>
              <a:rPr lang="en-US" sz="2000" dirty="0" smtClean="0"/>
              <a:t>Estimated impact less than for domestic light crudes</a:t>
            </a:r>
            <a:endParaRPr kumimoji="0" lang="en-US" sz="2000" i="0" u="none" strike="noStrike" kern="1200" cap="none" spc="0" normalizeH="0" baseline="0" noProof="0" dirty="0" smtClean="0">
              <a:ln>
                <a:noFill/>
              </a:ln>
              <a:solidFill>
                <a:schemeClr val="tx1"/>
              </a:solidFill>
              <a:effectLst/>
              <a:uLnTx/>
              <a:uFillTx/>
              <a:latin typeface="+mn-lt"/>
              <a:ea typeface="+mn-ea"/>
              <a:cs typeface="+mn-cs"/>
            </a:endParaRPr>
          </a:p>
          <a:p>
            <a:pPr marL="502920" lvl="1" indent="-228600">
              <a:lnSpc>
                <a:spcPct val="90000"/>
              </a:lnSpc>
              <a:spcBef>
                <a:spcPts val="600"/>
              </a:spcBef>
              <a:buClr>
                <a:schemeClr val="tx1"/>
              </a:buClr>
              <a:buSzPct val="80000"/>
              <a:buFont typeface="Arial" pitchFamily="34" charset="0"/>
              <a:buChar char="•"/>
            </a:pPr>
            <a:r>
              <a:rPr lang="en-US" sz="2000" dirty="0" smtClean="0"/>
              <a:t>$6 to $8  per barrel “floor” based on level necessary to incentivize USGC coking refineries to run heavy crudes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5" name="Straight Connector 14"/>
          <p:cNvCxnSpPr/>
          <p:nvPr/>
        </p:nvCxnSpPr>
        <p:spPr>
          <a:xfrm>
            <a:off x="6248400" y="4800600"/>
            <a:ext cx="2438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629400" y="4648200"/>
            <a:ext cx="0"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305800" y="4648200"/>
            <a:ext cx="0"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391400" y="6324600"/>
            <a:ext cx="2667000" cy="533400"/>
          </a:xfrm>
          <a:prstGeom prst="rect">
            <a:avLst/>
          </a:prstGeom>
          <a:solidFill>
            <a:schemeClr val="dk1">
              <a:alpha val="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9" name="Footer Placeholder 8"/>
          <p:cNvSpPr>
            <a:spLocks noGrp="1"/>
          </p:cNvSpPr>
          <p:nvPr>
            <p:ph type="ftr" sz="quarter" idx="11"/>
          </p:nvPr>
        </p:nvSpPr>
        <p:spPr/>
        <p:txBody>
          <a:bodyPr/>
          <a:lstStyle/>
          <a:p>
            <a:fld id="{BBB65B5F-390C-4161-B69C-E0F33E496BBA}" type="slidenum">
              <a:rPr lang="en-US" smtClean="0"/>
              <a:pPr/>
              <a:t>25</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0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000" dirty="0" smtClean="0"/>
              <a:t>INDUSTRY RESPONSES</a:t>
            </a:r>
            <a:endParaRPr lang="en-US" sz="4000" dirty="0"/>
          </a:p>
        </p:txBody>
      </p:sp>
      <p:sp>
        <p:nvSpPr>
          <p:cNvPr id="4" name="Footer Placeholder 3"/>
          <p:cNvSpPr>
            <a:spLocks noGrp="1"/>
          </p:cNvSpPr>
          <p:nvPr>
            <p:ph type="ftr" sz="quarter" idx="11"/>
          </p:nvPr>
        </p:nvSpPr>
        <p:spPr/>
        <p:txBody>
          <a:bodyPr/>
          <a:lstStyle/>
          <a:p>
            <a:fld id="{1423BA0A-112F-4A70-A9ED-80465D1A06F6}" type="slidenum">
              <a:rPr lang="en-US" smtClean="0"/>
              <a:pPr/>
              <a:t>26</a:t>
            </a:fld>
            <a:endParaRPr lang="en-US"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Industry Response</a:t>
            </a:r>
            <a:endParaRPr lang="en-US" sz="2800" b="1" dirty="0"/>
          </a:p>
        </p:txBody>
      </p:sp>
      <p:sp>
        <p:nvSpPr>
          <p:cNvPr id="3" name="Content Placeholder 2"/>
          <p:cNvSpPr>
            <a:spLocks noGrp="1"/>
          </p:cNvSpPr>
          <p:nvPr>
            <p:ph idx="1"/>
          </p:nvPr>
        </p:nvSpPr>
        <p:spPr/>
        <p:txBody>
          <a:bodyPr>
            <a:normAutofit fontScale="85000" lnSpcReduction="20000"/>
          </a:bodyPr>
          <a:lstStyle/>
          <a:p>
            <a:r>
              <a:rPr lang="en-US" dirty="0" smtClean="0"/>
              <a:t>Increase Refinery Utilization</a:t>
            </a:r>
          </a:p>
          <a:p>
            <a:pPr lvl="1">
              <a:buFont typeface="Wingdings" pitchFamily="2" charset="2"/>
              <a:buChar char="ü"/>
            </a:pPr>
            <a:r>
              <a:rPr lang="en-US" dirty="0" smtClean="0"/>
              <a:t>PADDs I, III, and V can absorb additional 400 MBPD of light crude</a:t>
            </a:r>
          </a:p>
          <a:p>
            <a:pPr lvl="1">
              <a:buFont typeface="Wingdings" pitchFamily="2" charset="2"/>
              <a:buChar char="ü"/>
            </a:pPr>
            <a:r>
              <a:rPr lang="en-US" dirty="0" smtClean="0"/>
              <a:t>Incentivized by large domestic to international crude discounts</a:t>
            </a:r>
          </a:p>
          <a:p>
            <a:pPr lvl="1">
              <a:buFont typeface="Wingdings" pitchFamily="2" charset="2"/>
              <a:buChar char="ü"/>
            </a:pPr>
            <a:r>
              <a:rPr lang="en-US" dirty="0" smtClean="0"/>
              <a:t>PADD V would need improved logistics to access tight oils</a:t>
            </a:r>
          </a:p>
          <a:p>
            <a:pPr lvl="1">
              <a:buFont typeface="Wingdings" pitchFamily="2" charset="2"/>
              <a:buChar char="ü"/>
            </a:pPr>
            <a:r>
              <a:rPr lang="en-US" dirty="0" smtClean="0"/>
              <a:t>Will delay/reduce required new processing investment</a:t>
            </a:r>
          </a:p>
          <a:p>
            <a:r>
              <a:rPr lang="en-US" dirty="0" smtClean="0"/>
              <a:t>Refinery Investment</a:t>
            </a:r>
          </a:p>
          <a:p>
            <a:pPr lvl="1">
              <a:buFont typeface="Wingdings" pitchFamily="2" charset="2"/>
              <a:buChar char="ü"/>
            </a:pPr>
            <a:r>
              <a:rPr lang="en-US" dirty="0" smtClean="0"/>
              <a:t>Two timeframes: Current to 2018 and 2018 and beyond</a:t>
            </a:r>
          </a:p>
          <a:p>
            <a:pPr lvl="1">
              <a:buFont typeface="Wingdings" pitchFamily="2" charset="2"/>
              <a:buChar char="ü"/>
            </a:pPr>
            <a:r>
              <a:rPr lang="en-US" dirty="0" smtClean="0"/>
              <a:t>Current to 2018 investment required regardless of export policy</a:t>
            </a:r>
          </a:p>
          <a:p>
            <a:pPr lvl="1">
              <a:buFont typeface="Wingdings" pitchFamily="2" charset="2"/>
              <a:buChar char="ü"/>
            </a:pPr>
            <a:r>
              <a:rPr lang="en-US" dirty="0" smtClean="0"/>
              <a:t>Both refiners and midstream players will participate</a:t>
            </a:r>
          </a:p>
          <a:p>
            <a:pPr lvl="1">
              <a:buFont typeface="Wingdings" pitchFamily="2" charset="2"/>
              <a:buChar char="ü"/>
            </a:pPr>
            <a:r>
              <a:rPr lang="en-US" dirty="0" smtClean="0"/>
              <a:t>Heavy-to-Light Refinery Conversions limited</a:t>
            </a:r>
          </a:p>
          <a:p>
            <a:pPr lvl="1">
              <a:buFont typeface="Wingdings" pitchFamily="2" charset="2"/>
              <a:buChar char="ü"/>
            </a:pPr>
            <a:r>
              <a:rPr lang="en-US" dirty="0" smtClean="0"/>
              <a:t>Will cause significant increase in U.S. product exports</a:t>
            </a:r>
          </a:p>
          <a:p>
            <a:pPr lvl="1"/>
            <a:endParaRPr lang="en-US" dirty="0" smtClean="0"/>
          </a:p>
          <a:p>
            <a:pPr lvl="1"/>
            <a:endParaRPr lang="en-US" dirty="0" smtClean="0"/>
          </a:p>
        </p:txBody>
      </p:sp>
      <p:sp>
        <p:nvSpPr>
          <p:cNvPr id="4" name="Footer Placeholder 3"/>
          <p:cNvSpPr>
            <a:spLocks noGrp="1"/>
          </p:cNvSpPr>
          <p:nvPr>
            <p:ph type="ftr" sz="quarter" idx="11"/>
          </p:nvPr>
        </p:nvSpPr>
        <p:spPr/>
        <p:txBody>
          <a:bodyPr/>
          <a:lstStyle/>
          <a:p>
            <a:fld id="{9CAC50E3-230F-4973-94E8-89E2A870DA2C}" type="slidenum">
              <a:rPr lang="en-US" smtClean="0"/>
              <a:pPr/>
              <a:t>27</a:t>
            </a:fld>
            <a:endParaRPr lang="en-US"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793" y="363418"/>
            <a:ext cx="8048816" cy="792162"/>
          </a:xfrm>
        </p:spPr>
        <p:txBody>
          <a:bodyPr>
            <a:normAutofit/>
          </a:bodyPr>
          <a:lstStyle/>
          <a:p>
            <a:r>
              <a:rPr lang="en-US" sz="4200" dirty="0" smtClean="0"/>
              <a:t>Increased Refinery Utilization Likely</a:t>
            </a:r>
            <a:endParaRPr lang="en-US" sz="4200" dirty="0"/>
          </a:p>
        </p:txBody>
      </p:sp>
      <p:sp>
        <p:nvSpPr>
          <p:cNvPr id="3" name="Content Placeholder 2"/>
          <p:cNvSpPr>
            <a:spLocks noGrp="1"/>
          </p:cNvSpPr>
          <p:nvPr>
            <p:ph idx="1"/>
          </p:nvPr>
        </p:nvSpPr>
        <p:spPr>
          <a:xfrm>
            <a:off x="1004793" y="1600200"/>
            <a:ext cx="8048816" cy="4572000"/>
          </a:xfrm>
        </p:spPr>
        <p:txBody>
          <a:bodyPr>
            <a:normAutofit fontScale="85000" lnSpcReduction="10000"/>
          </a:bodyPr>
          <a:lstStyle/>
          <a:p>
            <a:r>
              <a:rPr lang="en-US" dirty="0" smtClean="0"/>
              <a:t>Potential for PADDs I, III &amp; V to absorb 400 MBPD additional light crude oil</a:t>
            </a:r>
          </a:p>
          <a:p>
            <a:r>
              <a:rPr lang="en-US" dirty="0" smtClean="0"/>
              <a:t>Increased refinery runs will delay/reduce required new processing investments</a:t>
            </a:r>
          </a:p>
          <a:p>
            <a:r>
              <a:rPr lang="en-US" dirty="0" smtClean="0"/>
              <a:t>PADD III refineries will still need new ULSD investment but may avoid new distillation and sulfur recovery </a:t>
            </a:r>
          </a:p>
          <a:p>
            <a:r>
              <a:rPr lang="en-US" dirty="0" smtClean="0"/>
              <a:t>In the case of PADD I &amp; PADD V, significant discounts will still be needed to incentivize increased runs </a:t>
            </a:r>
          </a:p>
          <a:p>
            <a:r>
              <a:rPr lang="en-US" dirty="0" smtClean="0"/>
              <a:t>PADD V will likely need Permian Basin-LA pipeline to be economic</a:t>
            </a:r>
            <a:endParaRPr lang="en-US" dirty="0"/>
          </a:p>
        </p:txBody>
      </p:sp>
      <p:sp>
        <p:nvSpPr>
          <p:cNvPr id="4" name="Footer Placeholder 3"/>
          <p:cNvSpPr>
            <a:spLocks noGrp="1"/>
          </p:cNvSpPr>
          <p:nvPr>
            <p:ph type="ftr" sz="quarter" idx="11"/>
          </p:nvPr>
        </p:nvSpPr>
        <p:spPr/>
        <p:txBody>
          <a:bodyPr/>
          <a:lstStyle/>
          <a:p>
            <a:fld id="{D534E6A0-FC8A-4A8B-9376-03BAB5181AA8}" type="slidenum">
              <a:rPr lang="en-US" smtClean="0"/>
              <a:pPr/>
              <a:t>28</a:t>
            </a:fld>
            <a:endParaRPr lang="en-US"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Heavy-to-Light Conversions Unlikely</a:t>
            </a:r>
            <a:endParaRPr lang="en-US" dirty="0"/>
          </a:p>
        </p:txBody>
      </p:sp>
      <p:sp>
        <p:nvSpPr>
          <p:cNvPr id="3" name="Content Placeholder 2"/>
          <p:cNvSpPr>
            <a:spLocks noGrp="1"/>
          </p:cNvSpPr>
          <p:nvPr>
            <p:ph idx="1"/>
          </p:nvPr>
        </p:nvSpPr>
        <p:spPr>
          <a:xfrm>
            <a:off x="838200" y="1729740"/>
            <a:ext cx="8534400" cy="4343400"/>
          </a:xfrm>
        </p:spPr>
        <p:txBody>
          <a:bodyPr>
            <a:normAutofit lnSpcReduction="10000"/>
          </a:bodyPr>
          <a:lstStyle/>
          <a:p>
            <a:r>
              <a:rPr lang="en-US" sz="2400" dirty="0" smtClean="0"/>
              <a:t>Western Hemisphere heavy crude reserves will continue to grow</a:t>
            </a:r>
          </a:p>
          <a:p>
            <a:pPr lvl="1"/>
            <a:r>
              <a:rPr lang="en-US" sz="2000" dirty="0" smtClean="0"/>
              <a:t>Production is economic under our expected price environment</a:t>
            </a:r>
          </a:p>
          <a:p>
            <a:r>
              <a:rPr lang="en-US" sz="2400" dirty="0" smtClean="0"/>
              <a:t>Producers will price crude to keep heavy oil refineries fully utilized on a sustainable basis</a:t>
            </a:r>
          </a:p>
          <a:p>
            <a:pPr lvl="1"/>
            <a:r>
              <a:rPr lang="en-US" sz="2000" dirty="0" smtClean="0"/>
              <a:t>Proactive to “lock in” refining capacity via joint ventures and long-term contracts</a:t>
            </a:r>
          </a:p>
          <a:p>
            <a:r>
              <a:rPr lang="en-US" sz="2400" dirty="0" smtClean="0"/>
              <a:t>Heavy-to-light conversion investment not competitive with other alternatives (i.e., grassroots hydroskimmer) under expected light/heavy differentials</a:t>
            </a:r>
          </a:p>
          <a:p>
            <a:r>
              <a:rPr lang="en-US" sz="2400" dirty="0" smtClean="0"/>
              <a:t>Heavy crude refiners are making investments to provide “</a:t>
            </a:r>
            <a:r>
              <a:rPr lang="en-US" sz="2400" dirty="0" err="1" smtClean="0"/>
              <a:t>optionality</a:t>
            </a:r>
            <a:r>
              <a:rPr lang="en-US" sz="2400" dirty="0" smtClean="0"/>
              <a:t>” and will run light crude at times when spread goes below economic floor</a:t>
            </a:r>
            <a:endParaRPr lang="en-US" dirty="0"/>
          </a:p>
        </p:txBody>
      </p:sp>
      <p:sp>
        <p:nvSpPr>
          <p:cNvPr id="6" name="Footer Placeholder 5"/>
          <p:cNvSpPr>
            <a:spLocks noGrp="1"/>
          </p:cNvSpPr>
          <p:nvPr>
            <p:ph type="ftr" sz="quarter" idx="11"/>
          </p:nvPr>
        </p:nvSpPr>
        <p:spPr/>
        <p:txBody>
          <a:bodyPr/>
          <a:lstStyle/>
          <a:p>
            <a:fld id="{1C73BD35-F110-4F1A-9A8B-A16AFBB1CA98}" type="slidenum">
              <a:rPr lang="en-US" smtClean="0"/>
              <a:pPr/>
              <a:t>29</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TM&amp;C 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International practice since 1971</a:t>
            </a:r>
          </a:p>
          <a:p>
            <a:r>
              <a:rPr lang="en-US" dirty="0" smtClean="0"/>
              <a:t>Provides engineering and management consulting for petroleum industry</a:t>
            </a:r>
          </a:p>
          <a:p>
            <a:r>
              <a:rPr lang="en-US" dirty="0" smtClean="0"/>
              <a:t>Downstream focus</a:t>
            </a:r>
          </a:p>
          <a:p>
            <a:r>
              <a:rPr lang="en-US" dirty="0" smtClean="0"/>
              <a:t>Industry and financial clients</a:t>
            </a:r>
          </a:p>
          <a:p>
            <a:r>
              <a:rPr lang="en-US" dirty="0" smtClean="0"/>
              <a:t>Economic and feasibility studies, corporate strategic planning, FMV assessments, due diligence, venture development, etc</a:t>
            </a:r>
          </a:p>
          <a:p>
            <a:r>
              <a:rPr lang="en-US" dirty="0" smtClean="0"/>
              <a:t>Publish various outlook and forecast products</a:t>
            </a:r>
            <a:endParaRPr lang="en-US" dirty="0"/>
          </a:p>
        </p:txBody>
      </p:sp>
      <p:sp>
        <p:nvSpPr>
          <p:cNvPr id="4" name="Footer Placeholder 3"/>
          <p:cNvSpPr>
            <a:spLocks noGrp="1"/>
          </p:cNvSpPr>
          <p:nvPr>
            <p:ph type="ftr" sz="quarter" idx="11"/>
          </p:nvPr>
        </p:nvSpPr>
        <p:spPr/>
        <p:txBody>
          <a:bodyPr/>
          <a:lstStyle/>
          <a:p>
            <a:fld id="{A666EF7F-BC91-4DD6-B081-76D088775E47}" type="slidenum">
              <a:rPr lang="en-US" smtClean="0"/>
              <a:pPr/>
              <a:t>3</a:t>
            </a:fld>
            <a:endParaRPr lang="en-US"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B4C829A9-3FA6-4318-8C8B-481DFC3977E1}" type="slidenum">
              <a:rPr lang="en-US" smtClean="0"/>
              <a:pPr/>
              <a:t>30</a:t>
            </a:fld>
            <a:endParaRPr lang="en-US" dirty="0"/>
          </a:p>
        </p:txBody>
      </p:sp>
      <p:graphicFrame>
        <p:nvGraphicFramePr>
          <p:cNvPr id="5" name="Content Placeholder 6"/>
          <p:cNvGraphicFramePr>
            <a:graphicFrameLocks noGrp="1"/>
          </p:cNvGraphicFramePr>
          <p:nvPr>
            <p:ph idx="1"/>
          </p:nvPr>
        </p:nvGraphicFramePr>
        <p:xfrm>
          <a:off x="0" y="1600200"/>
          <a:ext cx="100584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solidFill>
                  <a:srgbClr val="000000"/>
                </a:solidFill>
                <a:cs typeface="Arial" pitchFamily="34" charset="0"/>
              </a:rPr>
              <a:t>Growth in U.S. Net Product Exports</a:t>
            </a:r>
            <a:br>
              <a:rPr lang="en-US" dirty="0" smtClean="0">
                <a:solidFill>
                  <a:srgbClr val="000000"/>
                </a:solidFill>
                <a:cs typeface="Arial" pitchFamily="34" charset="0"/>
              </a:rPr>
            </a:br>
            <a:r>
              <a:rPr lang="en-US" sz="2700" dirty="0" smtClean="0">
                <a:solidFill>
                  <a:srgbClr val="000000"/>
                </a:solidFill>
                <a:cs typeface="Arial" pitchFamily="34" charset="0"/>
              </a:rPr>
              <a:t>2013 to 2022</a:t>
            </a:r>
            <a:endParaRPr lang="en-US" sz="2700" dirty="0"/>
          </a:p>
        </p:txBody>
      </p:sp>
      <p:pic>
        <p:nvPicPr>
          <p:cNvPr id="10" name="Picture 9" descr="tm&amp;clogo-tranparent.gif"/>
          <p:cNvPicPr>
            <a:picLocks noChangeAspect="1"/>
          </p:cNvPicPr>
          <p:nvPr/>
        </p:nvPicPr>
        <p:blipFill>
          <a:blip r:embed="rId3" cstate="print"/>
          <a:stretch>
            <a:fillRect/>
          </a:stretch>
        </p:blipFill>
        <p:spPr>
          <a:xfrm>
            <a:off x="7543800" y="6477000"/>
            <a:ext cx="2286000" cy="251460"/>
          </a:xfrm>
          <a:prstGeom prst="rect">
            <a:avLst/>
          </a:prstGeom>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793" y="0"/>
            <a:ext cx="8048816" cy="1524000"/>
          </a:xfrm>
        </p:spPr>
        <p:txBody>
          <a:bodyPr/>
          <a:lstStyle/>
          <a:p>
            <a:r>
              <a:rPr lang="en-US" dirty="0" smtClean="0"/>
              <a:t>Industry Investments</a:t>
            </a:r>
            <a:br>
              <a:rPr lang="en-US" dirty="0" smtClean="0"/>
            </a:br>
            <a:r>
              <a:rPr lang="en-US" sz="3200" dirty="0" smtClean="0"/>
              <a:t>Current to 2018</a:t>
            </a:r>
            <a:endParaRPr lang="en-US" sz="3200" dirty="0"/>
          </a:p>
        </p:txBody>
      </p:sp>
      <p:sp>
        <p:nvSpPr>
          <p:cNvPr id="3" name="Content Placeholder 2"/>
          <p:cNvSpPr>
            <a:spLocks noGrp="1"/>
          </p:cNvSpPr>
          <p:nvPr>
            <p:ph idx="1"/>
          </p:nvPr>
        </p:nvSpPr>
        <p:spPr>
          <a:xfrm>
            <a:off x="1004792" y="1676400"/>
            <a:ext cx="8352568" cy="4343400"/>
          </a:xfrm>
        </p:spPr>
        <p:txBody>
          <a:bodyPr>
            <a:normAutofit fontScale="85000" lnSpcReduction="10000"/>
          </a:bodyPr>
          <a:lstStyle/>
          <a:p>
            <a:r>
              <a:rPr lang="en-US" dirty="0" smtClean="0"/>
              <a:t>P</a:t>
            </a:r>
            <a:r>
              <a:rPr lang="en-US" sz="3200" dirty="0" smtClean="0"/>
              <a:t>rovide ability to run very light crudes and condensates</a:t>
            </a:r>
          </a:p>
          <a:p>
            <a:r>
              <a:rPr lang="en-US" sz="3200" dirty="0" smtClean="0"/>
              <a:t>Most being done within refinery gates</a:t>
            </a:r>
          </a:p>
          <a:p>
            <a:pPr lvl="1"/>
            <a:r>
              <a:rPr lang="en-US" dirty="0" smtClean="0"/>
              <a:t>Focused on Eagle Ford; also some Utica </a:t>
            </a:r>
          </a:p>
          <a:p>
            <a:pPr lvl="1"/>
            <a:r>
              <a:rPr lang="en-US" dirty="0" smtClean="0"/>
              <a:t>Refinery specific</a:t>
            </a:r>
          </a:p>
          <a:p>
            <a:pPr lvl="1"/>
            <a:r>
              <a:rPr lang="en-US" dirty="0" smtClean="0"/>
              <a:t>Pre-flash towers, new atmospheric units</a:t>
            </a:r>
          </a:p>
          <a:p>
            <a:pPr lvl="1"/>
            <a:r>
              <a:rPr lang="en-US" dirty="0" smtClean="0"/>
              <a:t>Condensate splitters and condensate </a:t>
            </a:r>
            <a:r>
              <a:rPr lang="en-US" dirty="0" err="1" smtClean="0"/>
              <a:t>hydroskimmers</a:t>
            </a:r>
            <a:r>
              <a:rPr lang="en-US" dirty="0" smtClean="0"/>
              <a:t> by midstream players</a:t>
            </a:r>
            <a:endParaRPr lang="en-US" sz="3200" dirty="0" smtClean="0"/>
          </a:p>
          <a:p>
            <a:r>
              <a:rPr lang="en-US" sz="3200" dirty="0" smtClean="0"/>
              <a:t>Total level of required investments exceed $2 billion</a:t>
            </a:r>
          </a:p>
          <a:p>
            <a:pPr lvl="1"/>
            <a:r>
              <a:rPr lang="en-US" dirty="0" smtClean="0"/>
              <a:t>Excludes regional “opportunistic” investments</a:t>
            </a:r>
            <a:endParaRPr lang="en-US" sz="2800" dirty="0" smtClean="0"/>
          </a:p>
        </p:txBody>
      </p:sp>
      <p:sp>
        <p:nvSpPr>
          <p:cNvPr id="4" name="Footer Placeholder 3"/>
          <p:cNvSpPr>
            <a:spLocks noGrp="1"/>
          </p:cNvSpPr>
          <p:nvPr>
            <p:ph type="ftr" sz="quarter" idx="11"/>
          </p:nvPr>
        </p:nvSpPr>
        <p:spPr/>
        <p:txBody>
          <a:bodyPr/>
          <a:lstStyle/>
          <a:p>
            <a:fld id="{0285DBAF-0F50-4AAB-83DF-AA26ACDF77A1}" type="slidenum">
              <a:rPr lang="en-US" smtClean="0"/>
              <a:pPr/>
              <a:t>31</a:t>
            </a:fld>
            <a:endParaRPr lang="en-US" dirty="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Pre-Flash Column Process Flow</a:t>
            </a:r>
            <a:endParaRPr lang="en-US" dirty="0"/>
          </a:p>
        </p:txBody>
      </p:sp>
      <p:pic>
        <p:nvPicPr>
          <p:cNvPr id="5" name="Content Placeholder 4"/>
          <p:cNvPicPr>
            <a:picLocks noGrp="1"/>
          </p:cNvPicPr>
          <p:nvPr>
            <p:ph idx="1"/>
          </p:nvPr>
        </p:nvPicPr>
        <p:blipFill>
          <a:blip r:embed="rId2" cstate="print"/>
          <a:stretch>
            <a:fillRect/>
          </a:stretch>
        </p:blipFill>
        <p:spPr bwMode="auto">
          <a:xfrm>
            <a:off x="533400" y="2209800"/>
            <a:ext cx="8961897" cy="3223540"/>
          </a:xfrm>
          <a:prstGeom prst="rect">
            <a:avLst/>
          </a:prstGeom>
          <a:noFill/>
          <a:ln w="19050">
            <a:solidFill>
              <a:schemeClr val="bg1">
                <a:lumMod val="50000"/>
              </a:schemeClr>
            </a:solidFill>
          </a:ln>
        </p:spPr>
      </p:pic>
      <p:sp>
        <p:nvSpPr>
          <p:cNvPr id="4" name="Footer Placeholder 3"/>
          <p:cNvSpPr>
            <a:spLocks noGrp="1"/>
          </p:cNvSpPr>
          <p:nvPr>
            <p:ph type="ftr" sz="quarter" idx="11"/>
          </p:nvPr>
        </p:nvSpPr>
        <p:spPr/>
        <p:txBody>
          <a:bodyPr/>
          <a:lstStyle/>
          <a:p>
            <a:fld id="{ABEC0985-3CAF-4DF7-9012-C8D423EF184D}" type="slidenum">
              <a:rPr lang="en-US" smtClean="0"/>
              <a:pPr/>
              <a:t>32</a:t>
            </a:fld>
            <a:endParaRPr lang="en-US" dirty="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Condensate Splitter Process Flow</a:t>
            </a:r>
            <a:endParaRPr lang="en-US" dirty="0"/>
          </a:p>
        </p:txBody>
      </p:sp>
      <p:pic>
        <p:nvPicPr>
          <p:cNvPr id="8" name="Content Placeholder 7"/>
          <p:cNvPicPr>
            <a:picLocks noGrp="1"/>
          </p:cNvPicPr>
          <p:nvPr>
            <p:ph idx="1"/>
          </p:nvPr>
        </p:nvPicPr>
        <p:blipFill>
          <a:blip r:embed="rId2" cstate="print"/>
          <a:srcRect/>
          <a:stretch>
            <a:fillRect/>
          </a:stretch>
        </p:blipFill>
        <p:spPr bwMode="auto">
          <a:xfrm>
            <a:off x="1600200" y="2057400"/>
            <a:ext cx="6889130" cy="3276600"/>
          </a:xfrm>
          <a:prstGeom prst="rect">
            <a:avLst/>
          </a:prstGeom>
          <a:noFill/>
          <a:ln w="12700">
            <a:solidFill>
              <a:schemeClr val="bg1">
                <a:lumMod val="50000"/>
              </a:schemeClr>
            </a:solidFill>
            <a:miter lim="800000"/>
            <a:headEnd/>
            <a:tailEnd/>
          </a:ln>
        </p:spPr>
      </p:pic>
      <p:sp>
        <p:nvSpPr>
          <p:cNvPr id="4" name="Rectangle 3"/>
          <p:cNvSpPr/>
          <p:nvPr/>
        </p:nvSpPr>
        <p:spPr>
          <a:xfrm>
            <a:off x="7620000" y="2895600"/>
            <a:ext cx="838200" cy="762000"/>
          </a:xfrm>
          <a:prstGeom prst="rect">
            <a:avLst/>
          </a:prstGeom>
          <a:noFill/>
          <a:ln w="2222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0" y="3657600"/>
            <a:ext cx="685800" cy="246221"/>
          </a:xfrm>
          <a:prstGeom prst="rect">
            <a:avLst/>
          </a:prstGeom>
          <a:noFill/>
        </p:spPr>
        <p:txBody>
          <a:bodyPr wrap="square" rtlCol="0">
            <a:spAutoFit/>
          </a:bodyPr>
          <a:lstStyle/>
          <a:p>
            <a:r>
              <a:rPr lang="en-US" sz="1000" b="1" i="1" dirty="0" smtClean="0">
                <a:solidFill>
                  <a:schemeClr val="tx2"/>
                </a:solidFill>
              </a:rPr>
              <a:t>optional</a:t>
            </a:r>
            <a:endParaRPr lang="en-US" sz="1000" b="1" i="1" dirty="0">
              <a:solidFill>
                <a:schemeClr val="tx2"/>
              </a:solidFill>
            </a:endParaRPr>
          </a:p>
        </p:txBody>
      </p:sp>
      <p:sp>
        <p:nvSpPr>
          <p:cNvPr id="6" name="Footer Placeholder 5"/>
          <p:cNvSpPr>
            <a:spLocks noGrp="1"/>
          </p:cNvSpPr>
          <p:nvPr>
            <p:ph type="ftr" sz="quarter" idx="11"/>
          </p:nvPr>
        </p:nvSpPr>
        <p:spPr/>
        <p:txBody>
          <a:bodyPr/>
          <a:lstStyle/>
          <a:p>
            <a:fld id="{86FDEAF2-12A2-413B-A813-BC0E77E1AAD5}" type="slidenum">
              <a:rPr lang="en-US" smtClean="0"/>
              <a:pPr/>
              <a:t>33</a:t>
            </a:fld>
            <a:endParaRPr lang="en-US" dirty="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2400"/>
            <a:ext cx="9052560" cy="1143000"/>
          </a:xfrm>
        </p:spPr>
        <p:txBody>
          <a:bodyPr>
            <a:normAutofit/>
          </a:bodyPr>
          <a:lstStyle/>
          <a:p>
            <a:r>
              <a:rPr lang="en-US" dirty="0" smtClean="0"/>
              <a:t>Refinery Expansions</a:t>
            </a:r>
            <a:endParaRPr lang="en-US" sz="2200" dirty="0"/>
          </a:p>
        </p:txBody>
      </p:sp>
      <p:graphicFrame>
        <p:nvGraphicFramePr>
          <p:cNvPr id="4" name="Content Placeholder 3"/>
          <p:cNvGraphicFramePr>
            <a:graphicFrameLocks noGrp="1"/>
          </p:cNvGraphicFramePr>
          <p:nvPr>
            <p:ph idx="1"/>
          </p:nvPr>
        </p:nvGraphicFramePr>
        <p:xfrm>
          <a:off x="933414" y="1143000"/>
          <a:ext cx="8210586" cy="4572000"/>
        </p:xfrm>
        <a:graphic>
          <a:graphicData uri="http://schemas.openxmlformats.org/drawingml/2006/table">
            <a:tbl>
              <a:tblPr/>
              <a:tblGrid>
                <a:gridCol w="3376676"/>
                <a:gridCol w="2139561"/>
                <a:gridCol w="1185868"/>
                <a:gridCol w="1508481"/>
              </a:tblGrid>
              <a:tr h="222495">
                <a:tc>
                  <a:txBody>
                    <a:bodyPr/>
                    <a:lstStyle/>
                    <a:p>
                      <a:pPr algn="l" fontAlgn="b"/>
                      <a:r>
                        <a:rPr lang="en-US" sz="2000" b="1" i="0" u="sng" strike="noStrike" dirty="0">
                          <a:solidFill>
                            <a:srgbClr val="000000"/>
                          </a:solidFill>
                          <a:latin typeface="Calibri"/>
                        </a:rPr>
                        <a:t>Required </a:t>
                      </a:r>
                      <a:r>
                        <a:rPr lang="en-US" sz="2000" b="1" i="0" u="sng" strike="noStrike" dirty="0" smtClean="0">
                          <a:solidFill>
                            <a:srgbClr val="000000"/>
                          </a:solidFill>
                          <a:latin typeface="Calibri"/>
                        </a:rPr>
                        <a:t>Crude </a:t>
                      </a:r>
                      <a:r>
                        <a:rPr lang="en-US" sz="2000" b="1" i="0" u="sng" strike="noStrike" dirty="0">
                          <a:solidFill>
                            <a:srgbClr val="000000"/>
                          </a:solidFill>
                          <a:latin typeface="Calibri"/>
                        </a:rPr>
                        <a:t>Expansions</a:t>
                      </a:r>
                    </a:p>
                  </a:txBody>
                  <a:tcPr marL="0" marR="0" marT="0" marB="0" anchor="b">
                    <a:lnL>
                      <a:noFill/>
                    </a:lnL>
                    <a:lnR>
                      <a:noFill/>
                    </a:lnR>
                    <a:lnT>
                      <a:noFill/>
                    </a:lnT>
                    <a:lnB>
                      <a:noFill/>
                    </a:lnB>
                  </a:tcPr>
                </a:tc>
                <a:tc>
                  <a:txBody>
                    <a:bodyPr/>
                    <a:lstStyle/>
                    <a:p>
                      <a:pPr algn="l" fontAlgn="b"/>
                      <a:endParaRPr lang="en-US" sz="20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20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2000" b="1" i="0" u="none" strike="noStrike">
                        <a:solidFill>
                          <a:srgbClr val="000000"/>
                        </a:solidFill>
                        <a:latin typeface="Calibri"/>
                      </a:endParaRPr>
                    </a:p>
                  </a:txBody>
                  <a:tcPr marL="0" marR="0" marT="0" marB="0" anchor="b">
                    <a:lnL>
                      <a:noFill/>
                    </a:lnL>
                    <a:lnR>
                      <a:noFill/>
                    </a:lnR>
                    <a:lnT>
                      <a:noFill/>
                    </a:lnT>
                    <a:lnB>
                      <a:noFill/>
                    </a:lnB>
                  </a:tcPr>
                </a:tc>
              </a:tr>
              <a:tr h="170692">
                <a:tc>
                  <a:txBody>
                    <a:bodyPr/>
                    <a:lstStyle/>
                    <a:p>
                      <a:pPr algn="ctr" fontAlgn="b"/>
                      <a:r>
                        <a:rPr lang="en-US" sz="2000" b="1" i="0" u="none" strike="noStrike" dirty="0">
                          <a:solidFill>
                            <a:srgbClr val="000000"/>
                          </a:solidFill>
                          <a:latin typeface="Calibri"/>
                        </a:rPr>
                        <a:t>Operator</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Location</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MBPD*</a:t>
                      </a:r>
                      <a:endParaRPr lang="en-US" sz="2000" b="1" i="0" u="none" strike="noStrike" dirty="0">
                        <a:solidFill>
                          <a:srgbClr val="000000"/>
                        </a:solidFill>
                        <a:latin typeface="Calibri"/>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Startup</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r>
              <a:tr h="170692">
                <a:tc>
                  <a:txBody>
                    <a:bodyPr/>
                    <a:lstStyle/>
                    <a:p>
                      <a:pPr algn="l" fontAlgn="b"/>
                      <a:r>
                        <a:rPr lang="en-US" sz="2000" b="0" i="0" u="none" strike="noStrike" dirty="0">
                          <a:solidFill>
                            <a:srgbClr val="000000"/>
                          </a:solidFill>
                          <a:latin typeface="Calibri"/>
                        </a:rPr>
                        <a:t>Flint Hills</a:t>
                      </a:r>
                    </a:p>
                  </a:txBody>
                  <a:tcPr marL="0" marR="0" marT="0"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Corpus Christi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30</a:t>
                      </a:r>
                      <a:endParaRPr lang="en-US" sz="20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Late 2014</a:t>
                      </a:r>
                    </a:p>
                  </a:txBody>
                  <a:tcPr marL="0" marR="0" marT="0"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92">
                <a:tc>
                  <a:txBody>
                    <a:bodyPr/>
                    <a:lstStyle/>
                    <a:p>
                      <a:pPr algn="l" fontAlgn="b"/>
                      <a:r>
                        <a:rPr lang="en-US" sz="2000" b="0" i="0" u="none" strike="noStrike">
                          <a:solidFill>
                            <a:srgbClr val="000000"/>
                          </a:solidFill>
                          <a:latin typeface="Calibri"/>
                        </a:rPr>
                        <a:t>Valero</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Houston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90</a:t>
                      </a:r>
                      <a:endParaRPr lang="en-US" sz="20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2Q 2015</a:t>
                      </a:r>
                    </a:p>
                  </a:txBody>
                  <a:tcPr marL="0" marR="0" marT="0"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92">
                <a:tc>
                  <a:txBody>
                    <a:bodyPr/>
                    <a:lstStyle/>
                    <a:p>
                      <a:pPr algn="l" fontAlgn="b"/>
                      <a:r>
                        <a:rPr lang="en-US" sz="2000" b="0" i="0" u="none" strike="noStrike">
                          <a:solidFill>
                            <a:srgbClr val="000000"/>
                          </a:solidFill>
                          <a:latin typeface="Calibri"/>
                        </a:rPr>
                        <a:t>Valero</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Corpus Christi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70</a:t>
                      </a:r>
                      <a:endParaRPr lang="en-US" sz="20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3Q 2015</a:t>
                      </a:r>
                    </a:p>
                  </a:txBody>
                  <a:tcPr marL="0" marR="0" marT="0"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92">
                <a:tc>
                  <a:txBody>
                    <a:bodyPr/>
                    <a:lstStyle/>
                    <a:p>
                      <a:pPr algn="l" fontAlgn="b"/>
                      <a:r>
                        <a:rPr lang="en-US" sz="2000" b="0" i="0" u="none" strike="noStrike">
                          <a:solidFill>
                            <a:srgbClr val="000000"/>
                          </a:solidFill>
                          <a:latin typeface="Calibri"/>
                        </a:rPr>
                        <a:t>Marathon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Canton, OH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10</a:t>
                      </a:r>
                      <a:endParaRPr lang="en-US" sz="20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2014</a:t>
                      </a:r>
                    </a:p>
                  </a:txBody>
                  <a:tcPr marL="0" marR="0" marT="0"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95">
                <a:tc>
                  <a:txBody>
                    <a:bodyPr/>
                    <a:lstStyle/>
                    <a:p>
                      <a:pPr algn="l" fontAlgn="b"/>
                      <a:r>
                        <a:rPr lang="en-US" sz="2000" b="0" i="0" u="none" strike="noStrike">
                          <a:solidFill>
                            <a:srgbClr val="000000"/>
                          </a:solidFill>
                          <a:latin typeface="Calibri"/>
                        </a:rPr>
                        <a:t>Marathon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smtClean="0">
                          <a:solidFill>
                            <a:srgbClr val="000000"/>
                          </a:solidFill>
                          <a:latin typeface="Calibri"/>
                        </a:rPr>
                        <a:t>Catlettsburg, KY</a:t>
                      </a:r>
                      <a:endParaRPr lang="en-US" sz="20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a:solidFill>
                            <a:srgbClr val="000000"/>
                          </a:solidFill>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latin typeface="Calibri"/>
                        </a:rPr>
                        <a:t>2015</a:t>
                      </a:r>
                    </a:p>
                  </a:txBody>
                  <a:tcPr marL="0" marR="0" marT="0"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0692">
                <a:tc>
                  <a:txBody>
                    <a:bodyPr/>
                    <a:lstStyle/>
                    <a:p>
                      <a:pPr algn="l" fontAlgn="b"/>
                      <a:endParaRPr lang="en-US"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w="12700" cap="flat" cmpd="sng" algn="ctr">
                      <a:noFill/>
                      <a:prstDash val="solid"/>
                      <a:round/>
                      <a:headEnd type="none" w="med" len="med"/>
                      <a:tailEnd type="none" w="med" len="med"/>
                    </a:lnR>
                    <a:lnT>
                      <a:noFill/>
                    </a:lnT>
                    <a:lnB>
                      <a:noFill/>
                    </a:lnB>
                  </a:tcPr>
                </a:tc>
              </a:tr>
              <a:tr h="170692">
                <a:tc gridSpan="2">
                  <a:txBody>
                    <a:bodyPr/>
                    <a:lstStyle/>
                    <a:p>
                      <a:pPr algn="l" fontAlgn="b"/>
                      <a:r>
                        <a:rPr lang="en-US" sz="2000" b="1" i="0" u="sng" strike="noStrike" dirty="0">
                          <a:solidFill>
                            <a:srgbClr val="000000"/>
                          </a:solidFill>
                          <a:latin typeface="Calibri"/>
                        </a:rPr>
                        <a:t>Opportunistic </a:t>
                      </a:r>
                      <a:r>
                        <a:rPr lang="en-US" sz="2000" b="1" i="0" u="sng" strike="noStrike" dirty="0" smtClean="0">
                          <a:solidFill>
                            <a:srgbClr val="000000"/>
                          </a:solidFill>
                          <a:latin typeface="Calibri"/>
                        </a:rPr>
                        <a:t>Crude </a:t>
                      </a:r>
                      <a:r>
                        <a:rPr lang="en-US" sz="2000" b="1" i="0" u="sng" strike="noStrike" dirty="0">
                          <a:solidFill>
                            <a:srgbClr val="000000"/>
                          </a:solidFill>
                          <a:latin typeface="Calibri"/>
                        </a:rPr>
                        <a:t>Expansions</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r>
              <a:tr h="170692">
                <a:tc>
                  <a:txBody>
                    <a:bodyPr/>
                    <a:lstStyle/>
                    <a:p>
                      <a:pPr algn="ctr" fontAlgn="b"/>
                      <a:r>
                        <a:rPr lang="en-US" sz="2000" b="1" i="0" u="none" strike="noStrike" dirty="0">
                          <a:solidFill>
                            <a:srgbClr val="000000"/>
                          </a:solidFill>
                          <a:latin typeface="Calibri"/>
                        </a:rPr>
                        <a:t>Operator</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Location</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MBPD</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Startup</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r>
              <a:tr h="222495">
                <a:tc>
                  <a:txBody>
                    <a:bodyPr/>
                    <a:lstStyle/>
                    <a:p>
                      <a:pPr algn="l" fontAlgn="b"/>
                      <a:r>
                        <a:rPr lang="en-US" sz="2000" b="0" i="0" u="none" strike="noStrike" dirty="0" smtClean="0">
                          <a:solidFill>
                            <a:srgbClr val="000000"/>
                          </a:solidFill>
                          <a:latin typeface="Calibri"/>
                        </a:rPr>
                        <a:t>Dakota Prairie Refining/Calumet</a:t>
                      </a:r>
                      <a:endParaRPr lang="en-US" sz="2000" b="0"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Dickinson, ND</a:t>
                      </a:r>
                      <a:endParaRPr lang="en-US" sz="20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20</a:t>
                      </a:r>
                      <a:endParaRPr lang="en-US" sz="20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2014-2015</a:t>
                      </a:r>
                      <a:endParaRPr lang="en-US" sz="20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92">
                <a:tc>
                  <a:txBody>
                    <a:bodyPr/>
                    <a:lstStyle/>
                    <a:p>
                      <a:pPr algn="l" fontAlgn="b"/>
                      <a:r>
                        <a:rPr lang="en-US" sz="2000" b="0" i="0" u="none" strike="noStrike" dirty="0" smtClean="0">
                          <a:solidFill>
                            <a:srgbClr val="000000"/>
                          </a:solidFill>
                          <a:latin typeface="Calibri"/>
                        </a:rPr>
                        <a:t>Valero</a:t>
                      </a:r>
                      <a:endParaRPr lang="en-US" sz="2000" b="0"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McKee, TX</a:t>
                      </a:r>
                      <a:endParaRPr lang="en-US" sz="20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25</a:t>
                      </a:r>
                      <a:endParaRPr lang="en-US" sz="20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2015</a:t>
                      </a:r>
                      <a:endParaRPr lang="en-US" sz="20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95">
                <a:tc>
                  <a:txBody>
                    <a:bodyPr/>
                    <a:lstStyle/>
                    <a:p>
                      <a:pPr algn="l" fontAlgn="b"/>
                      <a:r>
                        <a:rPr lang="en-US" sz="2000" b="0" i="0" u="none" strike="noStrike" dirty="0" err="1">
                          <a:solidFill>
                            <a:srgbClr val="000000"/>
                          </a:solidFill>
                          <a:latin typeface="Calibri"/>
                        </a:rPr>
                        <a:t>HollyFrontier</a:t>
                      </a:r>
                      <a:endParaRPr lang="en-US" sz="2000" b="0"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Woods </a:t>
                      </a:r>
                      <a:r>
                        <a:rPr lang="en-US" sz="2000" b="0" i="0" u="none" strike="noStrike" dirty="0" smtClean="0">
                          <a:solidFill>
                            <a:srgbClr val="000000"/>
                          </a:solidFill>
                          <a:latin typeface="Calibri"/>
                        </a:rPr>
                        <a:t>Cross,</a:t>
                      </a:r>
                      <a:r>
                        <a:rPr lang="en-US" sz="2000" b="0" i="0" u="none" strike="noStrike" baseline="0" dirty="0" smtClean="0">
                          <a:solidFill>
                            <a:srgbClr val="000000"/>
                          </a:solidFill>
                          <a:latin typeface="Calibri"/>
                        </a:rPr>
                        <a:t> UT</a:t>
                      </a:r>
                      <a:endParaRPr lang="en-US" sz="20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2015</a:t>
                      </a:r>
                    </a:p>
                  </a:txBody>
                  <a:tcPr marL="0" marR="0" marT="0"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95">
                <a:tc>
                  <a:txBody>
                    <a:bodyPr/>
                    <a:lstStyle/>
                    <a:p>
                      <a:pPr algn="l" fontAlgn="b"/>
                      <a:r>
                        <a:rPr lang="en-US" sz="2000" b="0" i="0" u="none" strike="noStrike">
                          <a:solidFill>
                            <a:srgbClr val="000000"/>
                          </a:solidFill>
                          <a:latin typeface="Calibri"/>
                        </a:rPr>
                        <a:t>Calumet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Great </a:t>
                      </a:r>
                      <a:r>
                        <a:rPr lang="en-US" sz="2000" b="0" i="0" u="none" strike="noStrike" dirty="0" smtClean="0">
                          <a:solidFill>
                            <a:srgbClr val="000000"/>
                          </a:solidFill>
                          <a:latin typeface="Calibri"/>
                        </a:rPr>
                        <a:t>Falls,</a:t>
                      </a:r>
                      <a:r>
                        <a:rPr lang="en-US" sz="2000" b="0" i="0" u="none" strike="noStrike" baseline="0" dirty="0" smtClean="0">
                          <a:solidFill>
                            <a:srgbClr val="000000"/>
                          </a:solidFill>
                          <a:latin typeface="Calibri"/>
                        </a:rPr>
                        <a:t> MT</a:t>
                      </a:r>
                      <a:endParaRPr lang="en-US" sz="20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2015</a:t>
                      </a:r>
                    </a:p>
                  </a:txBody>
                  <a:tcPr marL="0" marR="0" marT="0"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92">
                <a:tc>
                  <a:txBody>
                    <a:bodyPr/>
                    <a:lstStyle/>
                    <a:p>
                      <a:pPr algn="l" fontAlgn="b"/>
                      <a:r>
                        <a:rPr lang="en-US" sz="2000" b="0" i="0" u="none" strike="noStrike">
                          <a:solidFill>
                            <a:srgbClr val="000000"/>
                          </a:solidFill>
                          <a:latin typeface="Calibri"/>
                        </a:rPr>
                        <a:t>Tesoro</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latin typeface="Calibri"/>
                        </a:rPr>
                        <a:t>Salt Lake City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a:solidFill>
                            <a:srgbClr val="000000"/>
                          </a:solidFill>
                          <a:latin typeface="Calibri"/>
                        </a:rPr>
                        <a:t>2015</a:t>
                      </a:r>
                    </a:p>
                  </a:txBody>
                  <a:tcPr marL="0" marR="0" marT="0"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bl>
          </a:graphicData>
        </a:graphic>
      </p:graphicFrame>
      <p:sp>
        <p:nvSpPr>
          <p:cNvPr id="5" name="TextBox 4"/>
          <p:cNvSpPr txBox="1"/>
          <p:nvPr/>
        </p:nvSpPr>
        <p:spPr>
          <a:xfrm>
            <a:off x="1447800" y="5830669"/>
            <a:ext cx="7696200" cy="646331"/>
          </a:xfrm>
          <a:prstGeom prst="rect">
            <a:avLst/>
          </a:prstGeom>
          <a:noFill/>
        </p:spPr>
        <p:txBody>
          <a:bodyPr wrap="square" rtlCol="0">
            <a:spAutoFit/>
          </a:bodyPr>
          <a:lstStyle/>
          <a:p>
            <a:r>
              <a:rPr lang="en-US" sz="1200" dirty="0" smtClean="0"/>
              <a:t>*Project will allow refinery to run higher volumes of very light crude and condensate from regional tight oil production. Estimated total expansion of crude capacity is not necessarily equal to capacity of new condensate splitter or </a:t>
            </a:r>
            <a:r>
              <a:rPr lang="en-US" sz="1200" dirty="0" err="1" smtClean="0"/>
              <a:t>preflash</a:t>
            </a:r>
            <a:r>
              <a:rPr lang="en-US" sz="1200" dirty="0" smtClean="0"/>
              <a:t> tower and is TM&amp;C's estimate.</a:t>
            </a:r>
            <a:endParaRPr lang="en-US" sz="1200" dirty="0"/>
          </a:p>
        </p:txBody>
      </p:sp>
      <p:sp>
        <p:nvSpPr>
          <p:cNvPr id="6" name="Footer Placeholder 5"/>
          <p:cNvSpPr>
            <a:spLocks noGrp="1"/>
          </p:cNvSpPr>
          <p:nvPr>
            <p:ph type="ftr" sz="quarter" idx="11"/>
          </p:nvPr>
        </p:nvSpPr>
        <p:spPr/>
        <p:txBody>
          <a:bodyPr/>
          <a:lstStyle/>
          <a:p>
            <a:fld id="{F51509CB-1582-418E-9C01-C08647216EA0}" type="slidenum">
              <a:rPr lang="en-US" smtClean="0"/>
              <a:pPr/>
              <a:t>34</a:t>
            </a:fld>
            <a:endParaRPr lang="en-US" dirty="0"/>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28600"/>
            <a:ext cx="9052560" cy="1143000"/>
          </a:xfrm>
        </p:spPr>
        <p:txBody>
          <a:bodyPr>
            <a:normAutofit/>
          </a:bodyPr>
          <a:lstStyle/>
          <a:p>
            <a:r>
              <a:rPr lang="en-US" dirty="0" smtClean="0"/>
              <a:t>Condensate Splitters</a:t>
            </a:r>
            <a:endParaRPr lang="en-US" sz="2200" dirty="0"/>
          </a:p>
        </p:txBody>
      </p:sp>
      <p:graphicFrame>
        <p:nvGraphicFramePr>
          <p:cNvPr id="5" name="Content Placeholder 4"/>
          <p:cNvGraphicFramePr>
            <a:graphicFrameLocks noGrp="1"/>
          </p:cNvGraphicFramePr>
          <p:nvPr>
            <p:ph idx="1"/>
          </p:nvPr>
        </p:nvGraphicFramePr>
        <p:xfrm>
          <a:off x="1066800" y="1371600"/>
          <a:ext cx="7924800" cy="4267200"/>
        </p:xfrm>
        <a:graphic>
          <a:graphicData uri="http://schemas.openxmlformats.org/drawingml/2006/table">
            <a:tbl>
              <a:tblPr/>
              <a:tblGrid>
                <a:gridCol w="2896478"/>
                <a:gridCol w="2007883"/>
                <a:gridCol w="1543637"/>
                <a:gridCol w="1476802"/>
              </a:tblGrid>
              <a:tr h="355189">
                <a:tc>
                  <a:txBody>
                    <a:bodyPr/>
                    <a:lstStyle/>
                    <a:p>
                      <a:pPr algn="l" fontAlgn="b"/>
                      <a:r>
                        <a:rPr lang="en-US" sz="2200" b="1" i="0" u="sng" strike="noStrike" dirty="0">
                          <a:solidFill>
                            <a:srgbClr val="000000"/>
                          </a:solidFill>
                          <a:latin typeface="Calibri"/>
                        </a:rPr>
                        <a:t>Under Construction</a:t>
                      </a:r>
                    </a:p>
                  </a:txBody>
                  <a:tcPr marL="0" marR="0" marT="0" marB="0" anchor="b">
                    <a:lnL>
                      <a:noFill/>
                    </a:lnL>
                    <a:lnR>
                      <a:noFill/>
                    </a:lnR>
                    <a:lnT>
                      <a:noFill/>
                    </a:lnT>
                    <a:lnB>
                      <a:noFill/>
                    </a:lnB>
                  </a:tcPr>
                </a:tc>
                <a:tc>
                  <a:txBody>
                    <a:bodyPr/>
                    <a:lstStyle/>
                    <a:p>
                      <a:pPr algn="ctr" fontAlgn="b"/>
                      <a:endParaRPr lang="en-US" sz="2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2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2200" b="0" i="0" u="none" strike="noStrike">
                        <a:solidFill>
                          <a:srgbClr val="000000"/>
                        </a:solidFill>
                        <a:latin typeface="Calibri"/>
                      </a:endParaRPr>
                    </a:p>
                  </a:txBody>
                  <a:tcPr marL="0" marR="0" marT="0" marB="0" anchor="b">
                    <a:lnL>
                      <a:noFill/>
                    </a:lnL>
                    <a:lnR>
                      <a:noFill/>
                    </a:lnR>
                    <a:lnT>
                      <a:noFill/>
                    </a:lnT>
                    <a:lnB>
                      <a:noFill/>
                    </a:lnB>
                  </a:tcPr>
                </a:tc>
              </a:tr>
              <a:tr h="355189">
                <a:tc>
                  <a:txBody>
                    <a:bodyPr/>
                    <a:lstStyle/>
                    <a:p>
                      <a:pPr algn="ctr" fontAlgn="b"/>
                      <a:r>
                        <a:rPr lang="en-US" sz="2200" b="1" i="0" u="none" strike="noStrike">
                          <a:solidFill>
                            <a:srgbClr val="000000"/>
                          </a:solidFill>
                          <a:latin typeface="Calibri"/>
                        </a:rPr>
                        <a:t>Operator</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000000"/>
                          </a:solidFill>
                          <a:latin typeface="Calibri"/>
                        </a:rPr>
                        <a:t>Location</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000000"/>
                          </a:solidFill>
                          <a:latin typeface="Calibri"/>
                        </a:rPr>
                        <a:t>MBPD</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000000"/>
                          </a:solidFill>
                          <a:latin typeface="Calibri"/>
                        </a:rPr>
                        <a:t>Startup</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r>
              <a:tr h="355189">
                <a:tc>
                  <a:txBody>
                    <a:bodyPr/>
                    <a:lstStyle/>
                    <a:p>
                      <a:pPr algn="l" fontAlgn="b"/>
                      <a:r>
                        <a:rPr lang="en-US" sz="2200" b="0" i="0" u="none" strike="noStrike" dirty="0">
                          <a:solidFill>
                            <a:srgbClr val="000000"/>
                          </a:solidFill>
                          <a:latin typeface="Calibri"/>
                        </a:rPr>
                        <a:t>Kinder Morgan, Phase 1</a:t>
                      </a:r>
                    </a:p>
                  </a:txBody>
                  <a:tcPr marL="0" marR="0" marT="0"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2200" b="0" i="0" u="none" strike="noStrike">
                          <a:solidFill>
                            <a:srgbClr val="000000"/>
                          </a:solidFill>
                          <a:latin typeface="Calibri"/>
                        </a:rPr>
                        <a:t>Houston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1Q 2014</a:t>
                      </a:r>
                    </a:p>
                  </a:txBody>
                  <a:tcPr marL="0" marR="0" marT="0"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5189">
                <a:tc>
                  <a:txBody>
                    <a:bodyPr/>
                    <a:lstStyle/>
                    <a:p>
                      <a:pPr algn="l" fontAlgn="b"/>
                      <a:r>
                        <a:rPr lang="en-US" sz="2200" b="0" i="0" u="none" strike="noStrike">
                          <a:solidFill>
                            <a:srgbClr val="000000"/>
                          </a:solidFill>
                          <a:latin typeface="Calibri"/>
                        </a:rPr>
                        <a:t>Kinder Morgan, Phase 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2200" b="0" i="0" u="none" strike="noStrike">
                          <a:solidFill>
                            <a:srgbClr val="000000"/>
                          </a:solidFill>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2Q 2015</a:t>
                      </a:r>
                    </a:p>
                  </a:txBody>
                  <a:tcPr marL="0" marR="0" marT="0"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5189">
                <a:tc>
                  <a:txBody>
                    <a:bodyPr/>
                    <a:lstStyle/>
                    <a:p>
                      <a:pPr algn="l" fontAlgn="b"/>
                      <a:r>
                        <a:rPr lang="en-US" sz="2200" b="0" i="0" u="none" strike="noStrike" dirty="0" err="1">
                          <a:solidFill>
                            <a:srgbClr val="000000"/>
                          </a:solidFill>
                          <a:latin typeface="Calibri"/>
                        </a:rPr>
                        <a:t>Trafigura</a:t>
                      </a:r>
                      <a:endParaRPr lang="en-US" sz="2200" b="0"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200" b="0" i="0" u="none" strike="noStrike">
                          <a:solidFill>
                            <a:srgbClr val="000000"/>
                          </a:solidFill>
                          <a:latin typeface="Calibri"/>
                        </a:rPr>
                        <a:t>Corpus Christi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200" b="0" i="0" u="none" strike="noStrike" dirty="0" smtClean="0">
                          <a:solidFill>
                            <a:srgbClr val="000000"/>
                          </a:solidFill>
                          <a:latin typeface="Calibri"/>
                        </a:rPr>
                        <a:t>50</a:t>
                      </a:r>
                      <a:endParaRPr lang="en-US" sz="22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200" b="0" i="0" u="none" strike="noStrike" dirty="0" smtClean="0">
                          <a:solidFill>
                            <a:srgbClr val="000000"/>
                          </a:solidFill>
                          <a:latin typeface="Calibri"/>
                        </a:rPr>
                        <a:t>4Q 2014</a:t>
                      </a:r>
                      <a:r>
                        <a:rPr lang="en-US" sz="22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55189">
                <a:tc>
                  <a:txBody>
                    <a:bodyPr/>
                    <a:lstStyle/>
                    <a:p>
                      <a:pPr algn="ctr" fontAlgn="b"/>
                      <a:endParaRPr lang="en-US" sz="2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2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2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2200" b="0" i="0" u="none" strike="noStrike">
                        <a:solidFill>
                          <a:srgbClr val="000000"/>
                        </a:solidFill>
                        <a:latin typeface="Calibri"/>
                      </a:endParaRPr>
                    </a:p>
                  </a:txBody>
                  <a:tcPr marL="0" marR="0" marT="0" marB="0" anchor="b">
                    <a:lnL>
                      <a:noFill/>
                    </a:lnL>
                    <a:lnR>
                      <a:noFill/>
                    </a:lnR>
                    <a:lnT>
                      <a:noFill/>
                    </a:lnT>
                    <a:lnB>
                      <a:noFill/>
                    </a:lnB>
                  </a:tcPr>
                </a:tc>
              </a:tr>
              <a:tr h="355189">
                <a:tc>
                  <a:txBody>
                    <a:bodyPr/>
                    <a:lstStyle/>
                    <a:p>
                      <a:pPr algn="l" fontAlgn="b"/>
                      <a:r>
                        <a:rPr lang="en-US" sz="2200" b="1" i="0" u="sng" strike="noStrike" dirty="0">
                          <a:solidFill>
                            <a:srgbClr val="000000"/>
                          </a:solidFill>
                          <a:latin typeface="Calibri"/>
                        </a:rPr>
                        <a:t>Proposed</a:t>
                      </a:r>
                    </a:p>
                  </a:txBody>
                  <a:tcPr marL="0" marR="0" marT="0" marB="0" anchor="b">
                    <a:lnL>
                      <a:noFill/>
                    </a:lnL>
                    <a:lnR>
                      <a:noFill/>
                    </a:lnR>
                    <a:lnT>
                      <a:noFill/>
                    </a:lnT>
                    <a:lnB>
                      <a:noFill/>
                    </a:lnB>
                  </a:tcPr>
                </a:tc>
                <a:tc>
                  <a:txBody>
                    <a:bodyPr/>
                    <a:lstStyle/>
                    <a:p>
                      <a:pPr algn="ctr" fontAlgn="b"/>
                      <a:endParaRPr lang="en-US" sz="2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2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en-US" sz="2200" b="0" i="0" u="none" strike="noStrike">
                        <a:solidFill>
                          <a:srgbClr val="000000"/>
                        </a:solidFill>
                        <a:latin typeface="Calibri"/>
                      </a:endParaRPr>
                    </a:p>
                  </a:txBody>
                  <a:tcPr marL="0" marR="0" marT="0" marB="0" anchor="b">
                    <a:lnL>
                      <a:noFill/>
                    </a:lnL>
                    <a:lnR>
                      <a:noFill/>
                    </a:lnR>
                    <a:lnT>
                      <a:noFill/>
                    </a:lnT>
                    <a:lnB>
                      <a:noFill/>
                    </a:lnB>
                  </a:tcPr>
                </a:tc>
              </a:tr>
              <a:tr h="357655">
                <a:tc>
                  <a:txBody>
                    <a:bodyPr/>
                    <a:lstStyle/>
                    <a:p>
                      <a:pPr algn="ctr" fontAlgn="b"/>
                      <a:r>
                        <a:rPr lang="en-US" sz="2200" b="1" i="0" u="none" strike="noStrike">
                          <a:solidFill>
                            <a:srgbClr val="000000"/>
                          </a:solidFill>
                          <a:latin typeface="Calibri"/>
                        </a:rPr>
                        <a:t>Operator</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000000"/>
                          </a:solidFill>
                          <a:latin typeface="Calibri"/>
                        </a:rPr>
                        <a:t>Location</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000000"/>
                          </a:solidFill>
                          <a:latin typeface="Calibri"/>
                        </a:rPr>
                        <a:t>MBPD</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2200" b="1" i="0" u="none" strike="noStrike">
                          <a:solidFill>
                            <a:srgbClr val="000000"/>
                          </a:solidFill>
                          <a:latin typeface="Calibri"/>
                        </a:rPr>
                        <a:t>Startup</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r>
              <a:tr h="357655">
                <a:tc>
                  <a:txBody>
                    <a:bodyPr/>
                    <a:lstStyle/>
                    <a:p>
                      <a:pPr algn="l" fontAlgn="b"/>
                      <a:r>
                        <a:rPr lang="en-US" sz="2200" b="0" i="0" u="none" strike="noStrike">
                          <a:solidFill>
                            <a:srgbClr val="000000"/>
                          </a:solidFill>
                          <a:latin typeface="Calibri"/>
                        </a:rPr>
                        <a:t>Magellan Midstream</a:t>
                      </a:r>
                    </a:p>
                  </a:txBody>
                  <a:tcPr marL="0" marR="0" marT="0"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Corpus Christi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smtClean="0">
                          <a:solidFill>
                            <a:srgbClr val="000000"/>
                          </a:solidFill>
                          <a:latin typeface="Calibri"/>
                        </a:rPr>
                        <a:t>TBD</a:t>
                      </a:r>
                      <a:endParaRPr lang="en-US" sz="22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TBD</a:t>
                      </a:r>
                    </a:p>
                  </a:txBody>
                  <a:tcPr marL="0" marR="0" marT="0"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5189">
                <a:tc>
                  <a:txBody>
                    <a:bodyPr/>
                    <a:lstStyle/>
                    <a:p>
                      <a:pPr algn="l" fontAlgn="b"/>
                      <a:r>
                        <a:rPr lang="en-US" sz="2200" b="0" i="0" u="none" strike="noStrike">
                          <a:solidFill>
                            <a:srgbClr val="000000"/>
                          </a:solidFill>
                          <a:latin typeface="Calibri"/>
                        </a:rPr>
                        <a:t>Martin Midstream</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Corpus Christi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smtClean="0">
                          <a:solidFill>
                            <a:srgbClr val="000000"/>
                          </a:solidFill>
                          <a:latin typeface="Calibri"/>
                        </a:rPr>
                        <a:t>Up</a:t>
                      </a:r>
                      <a:r>
                        <a:rPr lang="en-US" sz="2200" b="0" i="0" u="none" strike="noStrike" baseline="0" dirty="0" smtClean="0">
                          <a:solidFill>
                            <a:srgbClr val="000000"/>
                          </a:solidFill>
                          <a:latin typeface="Calibri"/>
                        </a:rPr>
                        <a:t> to 100</a:t>
                      </a:r>
                      <a:endParaRPr lang="en-US" sz="22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smtClean="0">
                          <a:solidFill>
                            <a:srgbClr val="000000"/>
                          </a:solidFill>
                          <a:latin typeface="Calibri"/>
                        </a:rPr>
                        <a:t>1-2Q </a:t>
                      </a:r>
                      <a:r>
                        <a:rPr lang="en-US" sz="2200" b="0" i="0" u="none" strike="noStrike" dirty="0">
                          <a:solidFill>
                            <a:srgbClr val="000000"/>
                          </a:solidFill>
                          <a:latin typeface="Calibri"/>
                        </a:rPr>
                        <a:t>2016</a:t>
                      </a:r>
                    </a:p>
                  </a:txBody>
                  <a:tcPr marL="0" marR="0" marT="0"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5189">
                <a:tc>
                  <a:txBody>
                    <a:bodyPr/>
                    <a:lstStyle/>
                    <a:p>
                      <a:pPr algn="l" fontAlgn="b"/>
                      <a:r>
                        <a:rPr lang="en-US" sz="2200" b="0" i="0" u="none" strike="noStrike">
                          <a:solidFill>
                            <a:srgbClr val="000000"/>
                          </a:solidFill>
                          <a:latin typeface="Calibri"/>
                        </a:rPr>
                        <a:t>Targa Resources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TBD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dirty="0" smtClean="0">
                          <a:solidFill>
                            <a:srgbClr val="000000"/>
                          </a:solidFill>
                          <a:latin typeface="Calibri"/>
                        </a:rPr>
                        <a:t>TBD</a:t>
                      </a:r>
                      <a:endParaRPr lang="en-US" sz="22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200" b="0" i="0" u="none" strike="noStrike">
                          <a:solidFill>
                            <a:srgbClr val="000000"/>
                          </a:solidFill>
                          <a:latin typeface="Calibri"/>
                        </a:rPr>
                        <a:t>TBD</a:t>
                      </a:r>
                    </a:p>
                  </a:txBody>
                  <a:tcPr marL="0" marR="0" marT="0"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5189">
                <a:tc>
                  <a:txBody>
                    <a:bodyPr/>
                    <a:lstStyle/>
                    <a:p>
                      <a:pPr algn="l" fontAlgn="b"/>
                      <a:r>
                        <a:rPr lang="en-US" sz="2200" b="0" i="0" u="none" strike="noStrike" dirty="0">
                          <a:solidFill>
                            <a:srgbClr val="000000"/>
                          </a:solidFill>
                          <a:latin typeface="Calibri"/>
                        </a:rPr>
                        <a:t>Castleton Commodities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200" b="0" i="0" u="none" strike="noStrike">
                          <a:solidFill>
                            <a:srgbClr val="000000"/>
                          </a:solidFill>
                          <a:latin typeface="Calibri"/>
                        </a:rPr>
                        <a:t>Corpus Christi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200" b="0" i="0" u="none" strike="noStrike" dirty="0" smtClean="0">
                          <a:solidFill>
                            <a:srgbClr val="000000"/>
                          </a:solidFill>
                          <a:latin typeface="Calibri"/>
                        </a:rPr>
                        <a:t>TBD</a:t>
                      </a:r>
                      <a:endParaRPr lang="en-US" sz="22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200" b="0" i="0" u="none" strike="noStrike" dirty="0">
                          <a:solidFill>
                            <a:srgbClr val="000000"/>
                          </a:solidFill>
                          <a:latin typeface="Calibri"/>
                        </a:rPr>
                        <a:t>TBD</a:t>
                      </a:r>
                    </a:p>
                  </a:txBody>
                  <a:tcPr marL="0" marR="0" marT="0"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bl>
          </a:graphicData>
        </a:graphic>
      </p:graphicFrame>
      <p:sp>
        <p:nvSpPr>
          <p:cNvPr id="4" name="Footer Placeholder 3"/>
          <p:cNvSpPr>
            <a:spLocks noGrp="1"/>
          </p:cNvSpPr>
          <p:nvPr>
            <p:ph type="ftr" sz="quarter" idx="11"/>
          </p:nvPr>
        </p:nvSpPr>
        <p:spPr/>
        <p:txBody>
          <a:bodyPr/>
          <a:lstStyle/>
          <a:p>
            <a:fld id="{4240B8D7-2FBC-4D76-804D-7CCE1D0CC74B}" type="slidenum">
              <a:rPr lang="en-US" smtClean="0"/>
              <a:pPr/>
              <a:t>35</a:t>
            </a:fld>
            <a:endParaRPr lang="en-US" dirty="0"/>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8780"/>
            <a:ext cx="8048816" cy="1325562"/>
          </a:xfrm>
        </p:spPr>
        <p:txBody>
          <a:bodyPr/>
          <a:lstStyle/>
          <a:p>
            <a:r>
              <a:rPr lang="en-US" dirty="0" smtClean="0"/>
              <a:t>Industry Investments</a:t>
            </a:r>
            <a:br>
              <a:rPr lang="en-US" dirty="0" smtClean="0"/>
            </a:br>
            <a:r>
              <a:rPr lang="en-US" sz="3200" dirty="0" smtClean="0"/>
              <a:t>2018+</a:t>
            </a:r>
            <a:endParaRPr lang="en-US" sz="3200" dirty="0"/>
          </a:p>
        </p:txBody>
      </p:sp>
      <p:sp>
        <p:nvSpPr>
          <p:cNvPr id="3" name="Content Placeholder 2"/>
          <p:cNvSpPr>
            <a:spLocks noGrp="1"/>
          </p:cNvSpPr>
          <p:nvPr>
            <p:ph idx="1"/>
          </p:nvPr>
        </p:nvSpPr>
        <p:spPr>
          <a:xfrm>
            <a:off x="1004793" y="1600200"/>
            <a:ext cx="8048816" cy="4038600"/>
          </a:xfrm>
        </p:spPr>
        <p:txBody>
          <a:bodyPr>
            <a:normAutofit fontScale="85000" lnSpcReduction="20000"/>
          </a:bodyPr>
          <a:lstStyle/>
          <a:p>
            <a:pPr>
              <a:lnSpc>
                <a:spcPct val="150000"/>
              </a:lnSpc>
            </a:pPr>
            <a:r>
              <a:rPr lang="en-US" sz="2600" dirty="0" smtClean="0"/>
              <a:t>Made to convert crude to “exportable” products</a:t>
            </a:r>
          </a:p>
          <a:p>
            <a:pPr>
              <a:lnSpc>
                <a:spcPct val="150000"/>
              </a:lnSpc>
            </a:pPr>
            <a:r>
              <a:rPr lang="en-US" sz="2600" dirty="0" smtClean="0"/>
              <a:t>Various types – condensate splitters/expansions, diesel HDS additions, Eagle Ford and WTI hydroskimmers</a:t>
            </a:r>
          </a:p>
          <a:p>
            <a:pPr>
              <a:lnSpc>
                <a:spcPct val="150000"/>
              </a:lnSpc>
            </a:pPr>
            <a:r>
              <a:rPr lang="en-US" sz="2600" dirty="0" smtClean="0"/>
              <a:t>Expect over $4 billion of total investment</a:t>
            </a:r>
          </a:p>
          <a:p>
            <a:pPr>
              <a:lnSpc>
                <a:spcPct val="150000"/>
              </a:lnSpc>
            </a:pPr>
            <a:r>
              <a:rPr lang="en-US" sz="2600" dirty="0" smtClean="0"/>
              <a:t>Midstream segment likely to sponsor many projects</a:t>
            </a:r>
          </a:p>
          <a:p>
            <a:pPr>
              <a:lnSpc>
                <a:spcPct val="150000"/>
              </a:lnSpc>
            </a:pPr>
            <a:r>
              <a:rPr lang="en-US" sz="2600" dirty="0" smtClean="0"/>
              <a:t>Economics highly sensitive to naphtha and atmospheric tower bottoms (ATB) prices</a:t>
            </a:r>
          </a:p>
          <a:p>
            <a:pPr>
              <a:lnSpc>
                <a:spcPct val="150000"/>
              </a:lnSpc>
            </a:pPr>
            <a:r>
              <a:rPr lang="en-US" sz="2600" b="1" dirty="0" smtClean="0"/>
              <a:t>USGC WTI Hydroskimmer will be “price-setter” </a:t>
            </a:r>
          </a:p>
          <a:p>
            <a:pPr lvl="1"/>
            <a:endParaRPr lang="en-US" dirty="0" smtClean="0"/>
          </a:p>
        </p:txBody>
      </p:sp>
      <p:sp>
        <p:nvSpPr>
          <p:cNvPr id="7" name="Rectangle 6"/>
          <p:cNvSpPr/>
          <p:nvPr/>
        </p:nvSpPr>
        <p:spPr>
          <a:xfrm>
            <a:off x="7391400" y="6324600"/>
            <a:ext cx="2667000" cy="533400"/>
          </a:xfrm>
          <a:prstGeom prst="rect">
            <a:avLst/>
          </a:prstGeom>
          <a:solidFill>
            <a:schemeClr val="dk1">
              <a:alpha val="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5" name="Footer Placeholder 4"/>
          <p:cNvSpPr>
            <a:spLocks noGrp="1"/>
          </p:cNvSpPr>
          <p:nvPr>
            <p:ph type="ftr" sz="quarter" idx="11"/>
          </p:nvPr>
        </p:nvSpPr>
        <p:spPr/>
        <p:txBody>
          <a:bodyPr/>
          <a:lstStyle/>
          <a:p>
            <a:fld id="{04AF4BD3-79FA-4B34-A8B4-5FCE4F846055}" type="slidenum">
              <a:rPr lang="en-US" smtClean="0"/>
              <a:pPr/>
              <a:t>36</a:t>
            </a:fld>
            <a:endParaRPr lang="en-US" dirty="0"/>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793" y="274638"/>
            <a:ext cx="8048816" cy="868362"/>
          </a:xfrm>
        </p:spPr>
        <p:txBody>
          <a:bodyPr>
            <a:normAutofit fontScale="90000"/>
          </a:bodyPr>
          <a:lstStyle/>
          <a:p>
            <a:r>
              <a:rPr lang="en-US" dirty="0" smtClean="0"/>
              <a:t>Prioritization of Industry Responses</a:t>
            </a:r>
            <a:endParaRPr lang="en-US" dirty="0"/>
          </a:p>
        </p:txBody>
      </p:sp>
      <p:graphicFrame>
        <p:nvGraphicFramePr>
          <p:cNvPr id="5" name="Content Placeholder 4"/>
          <p:cNvGraphicFramePr>
            <a:graphicFrameLocks noGrp="1"/>
          </p:cNvGraphicFramePr>
          <p:nvPr>
            <p:ph idx="1"/>
          </p:nvPr>
        </p:nvGraphicFramePr>
        <p:xfrm>
          <a:off x="1526592" y="1600200"/>
          <a:ext cx="7084008" cy="3657600"/>
        </p:xfrm>
        <a:graphic>
          <a:graphicData uri="http://schemas.openxmlformats.org/drawingml/2006/table">
            <a:tbl>
              <a:tblPr firstRow="1" bandRow="1">
                <a:tableStyleId>{073A0DAA-6AF3-43AB-8588-CEC1D06C72B9}</a:tableStyleId>
              </a:tblPr>
              <a:tblGrid>
                <a:gridCol w="1192530"/>
                <a:gridCol w="5891478"/>
              </a:tblGrid>
              <a:tr h="370840">
                <a:tc>
                  <a:txBody>
                    <a:bodyPr/>
                    <a:lstStyle/>
                    <a:p>
                      <a:pPr algn="ctr"/>
                      <a:r>
                        <a:rPr lang="en-US" sz="2400" dirty="0" smtClean="0"/>
                        <a:t>Priority</a:t>
                      </a:r>
                      <a:endParaRPr lang="en-US" sz="2400" dirty="0"/>
                    </a:p>
                  </a:txBody>
                  <a:tcPr anchor="b"/>
                </a:tc>
                <a:tc>
                  <a:txBody>
                    <a:bodyPr/>
                    <a:lstStyle/>
                    <a:p>
                      <a:pPr algn="ctr"/>
                      <a:r>
                        <a:rPr lang="en-US" sz="2400" dirty="0" smtClean="0"/>
                        <a:t>Project</a:t>
                      </a:r>
                      <a:endParaRPr lang="en-US" sz="2400" dirty="0"/>
                    </a:p>
                  </a:txBody>
                  <a:tcPr anchor="b"/>
                </a:tc>
              </a:tr>
              <a:tr h="370840">
                <a:tc>
                  <a:txBody>
                    <a:bodyPr/>
                    <a:lstStyle/>
                    <a:p>
                      <a:pPr algn="ctr"/>
                      <a:r>
                        <a:rPr lang="en-US" sz="2400" dirty="0" smtClean="0">
                          <a:latin typeface="+mn-lt"/>
                        </a:rPr>
                        <a:t>1</a:t>
                      </a:r>
                    </a:p>
                  </a:txBody>
                  <a:tcPr/>
                </a:tc>
                <a:tc>
                  <a:txBody>
                    <a:bodyPr/>
                    <a:lstStyle/>
                    <a:p>
                      <a:r>
                        <a:rPr lang="en-US" sz="2400" dirty="0" smtClean="0">
                          <a:latin typeface="+mn-lt"/>
                          <a:cs typeface="Arial"/>
                        </a:rPr>
                        <a:t>Increase USGC Utilization</a:t>
                      </a:r>
                      <a:endParaRPr lang="en-US" sz="2400" dirty="0">
                        <a:latin typeface="+mn-lt"/>
                      </a:endParaRPr>
                    </a:p>
                  </a:txBody>
                  <a:tcPr/>
                </a:tc>
              </a:tr>
              <a:tr h="370840">
                <a:tc>
                  <a:txBody>
                    <a:bodyPr/>
                    <a:lstStyle/>
                    <a:p>
                      <a:pPr algn="ctr"/>
                      <a:r>
                        <a:rPr lang="en-US" sz="2400" dirty="0" smtClean="0"/>
                        <a:t>2</a:t>
                      </a:r>
                      <a:endParaRPr lang="en-US" sz="2400" dirty="0"/>
                    </a:p>
                  </a:txBody>
                  <a:tcPr/>
                </a:tc>
                <a:tc>
                  <a:txBody>
                    <a:bodyPr/>
                    <a:lstStyle/>
                    <a:p>
                      <a:r>
                        <a:rPr lang="en-US" sz="2400" dirty="0" smtClean="0"/>
                        <a:t>USGC Refinery Add-On Hydroskimmer</a:t>
                      </a:r>
                      <a:endParaRPr lang="en-US" sz="2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mn-lt"/>
                          <a:cs typeface="Arial"/>
                        </a:rPr>
                        <a:t>Increase USWC Utilization –</a:t>
                      </a:r>
                      <a:r>
                        <a:rPr lang="en-US" sz="2400" baseline="0" dirty="0" smtClean="0">
                          <a:latin typeface="+mn-lt"/>
                          <a:cs typeface="Arial"/>
                        </a:rPr>
                        <a:t> Pipeline $8/bbl</a:t>
                      </a:r>
                      <a:endParaRPr lang="en-US" sz="2400" dirty="0" smtClean="0">
                        <a:latin typeface="+mn-lt"/>
                      </a:endParaRPr>
                    </a:p>
                  </a:txBody>
                  <a:tcPr/>
                </a:tc>
              </a:tr>
              <a:tr h="370840">
                <a:tc>
                  <a:txBody>
                    <a:bodyPr/>
                    <a:lstStyle/>
                    <a:p>
                      <a:pPr algn="ctr"/>
                      <a:r>
                        <a:rPr lang="en-US" sz="2400" dirty="0" smtClean="0"/>
                        <a:t>4</a:t>
                      </a:r>
                      <a:endParaRPr lang="en-US" sz="2400" dirty="0"/>
                    </a:p>
                  </a:txBody>
                  <a:tcPr>
                    <a:lnB w="12700" cmpd="sng">
                      <a:noFill/>
                    </a:lnB>
                  </a:tcPr>
                </a:tc>
                <a:tc>
                  <a:txBody>
                    <a:bodyPr/>
                    <a:lstStyle/>
                    <a:p>
                      <a:r>
                        <a:rPr lang="en-US" sz="2400" dirty="0" smtClean="0">
                          <a:latin typeface="+mn-lt"/>
                          <a:cs typeface="Arial"/>
                        </a:rPr>
                        <a:t>Increase USAC Utilization </a:t>
                      </a:r>
                      <a:endParaRPr lang="en-US" sz="2400" dirty="0"/>
                    </a:p>
                  </a:txBody>
                  <a:tcPr>
                    <a:lnB w="12700" cmpd="sng">
                      <a:noFill/>
                    </a:lnB>
                  </a:tcPr>
                </a:tc>
              </a:tr>
              <a:tr h="370840">
                <a:tc>
                  <a:txBody>
                    <a:bodyPr/>
                    <a:lstStyle/>
                    <a:p>
                      <a:pPr algn="ctr"/>
                      <a:r>
                        <a:rPr lang="en-US" sz="2400" dirty="0" smtClean="0"/>
                        <a:t>5</a:t>
                      </a:r>
                      <a:endParaRPr lang="en-US" sz="2400" dirty="0"/>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Greenfield USGC Hydroskimmer</a:t>
                      </a:r>
                      <a:endParaRPr lang="en-US" sz="2400" dirty="0"/>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rgbClr val="FF0000"/>
                        </a:solidFill>
                        <a:latin typeface="+mn-lt"/>
                      </a:endParaRPr>
                    </a:p>
                  </a:txBody>
                  <a:tcPr>
                    <a:lnT w="381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FF0000"/>
                          </a:solidFill>
                          <a:latin typeface="+mn-lt"/>
                          <a:cs typeface="Arial"/>
                        </a:rPr>
                        <a:t>Increase USWC Utilization –</a:t>
                      </a:r>
                      <a:r>
                        <a:rPr lang="en-US" sz="2400" baseline="0" dirty="0" smtClean="0">
                          <a:solidFill>
                            <a:srgbClr val="FF0000"/>
                          </a:solidFill>
                          <a:latin typeface="+mn-lt"/>
                          <a:cs typeface="Arial"/>
                        </a:rPr>
                        <a:t> Rail &gt;$10/bbl</a:t>
                      </a:r>
                      <a:endParaRPr lang="en-US" sz="2400" dirty="0" smtClean="0">
                        <a:solidFill>
                          <a:srgbClr val="FF0000"/>
                        </a:solidFill>
                        <a:latin typeface="+mn-lt"/>
                      </a:endParaRPr>
                    </a:p>
                  </a:txBody>
                  <a:tcPr>
                    <a:lnT w="38100" cap="flat" cmpd="sng" algn="ctr">
                      <a:solidFill>
                        <a:schemeClr val="tx1"/>
                      </a:solidFill>
                      <a:prstDash val="solid"/>
                      <a:round/>
                      <a:headEnd type="none" w="med" len="med"/>
                      <a:tailEnd type="none" w="med" len="med"/>
                    </a:lnT>
                  </a:tcPr>
                </a:tc>
              </a:tr>
              <a:tr h="370840">
                <a:tc>
                  <a:txBody>
                    <a:bodyPr/>
                    <a:lstStyle/>
                    <a:p>
                      <a:endParaRPr lang="en-US" sz="2400" dirty="0">
                        <a:solidFill>
                          <a:srgbClr val="FF0000"/>
                        </a:solidFill>
                      </a:endParaRPr>
                    </a:p>
                  </a:txBody>
                  <a:tcPr/>
                </a:tc>
                <a:tc>
                  <a:txBody>
                    <a:bodyPr/>
                    <a:lstStyle/>
                    <a:p>
                      <a:r>
                        <a:rPr lang="en-US" sz="2400" dirty="0" smtClean="0">
                          <a:solidFill>
                            <a:srgbClr val="FF0000"/>
                          </a:solidFill>
                        </a:rPr>
                        <a:t>Heavy Crude Refinery Revamp w/ ULSD</a:t>
                      </a:r>
                      <a:endParaRPr lang="en-US" sz="2400" dirty="0">
                        <a:solidFill>
                          <a:srgbClr val="FF0000"/>
                        </a:solidFill>
                      </a:endParaRPr>
                    </a:p>
                  </a:txBody>
                  <a:tcPr/>
                </a:tc>
              </a:tr>
            </a:tbl>
          </a:graphicData>
        </a:graphic>
      </p:graphicFrame>
      <p:sp>
        <p:nvSpPr>
          <p:cNvPr id="7" name="Rectangle 6"/>
          <p:cNvSpPr/>
          <p:nvPr/>
        </p:nvSpPr>
        <p:spPr>
          <a:xfrm>
            <a:off x="7391400" y="6324600"/>
            <a:ext cx="2667000" cy="533400"/>
          </a:xfrm>
          <a:prstGeom prst="rect">
            <a:avLst/>
          </a:prstGeom>
          <a:solidFill>
            <a:schemeClr val="dk1">
              <a:alpha val="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6" name="Footer Placeholder 5"/>
          <p:cNvSpPr>
            <a:spLocks noGrp="1"/>
          </p:cNvSpPr>
          <p:nvPr>
            <p:ph type="ftr" sz="quarter" idx="11"/>
          </p:nvPr>
        </p:nvSpPr>
        <p:spPr/>
        <p:txBody>
          <a:bodyPr/>
          <a:lstStyle/>
          <a:p>
            <a:fld id="{C88A857A-8A15-41F2-BA4F-C14FA22F8FE2}" type="slidenum">
              <a:rPr lang="en-US" smtClean="0"/>
              <a:pPr/>
              <a:t>37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793" y="274638"/>
            <a:ext cx="8048816" cy="1173162"/>
          </a:xfrm>
        </p:spPr>
        <p:txBody>
          <a:bodyPr/>
          <a:lstStyle/>
          <a:p>
            <a:r>
              <a:rPr lang="en-US" dirty="0" smtClean="0"/>
              <a:t>Why Hydroskimmers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Low investment/Uncomplicated operation</a:t>
            </a:r>
          </a:p>
          <a:p>
            <a:r>
              <a:rPr lang="en-US" dirty="0" smtClean="0"/>
              <a:t>No incentive to add to gasoline surplus</a:t>
            </a:r>
          </a:p>
          <a:p>
            <a:r>
              <a:rPr lang="en-US" dirty="0" smtClean="0"/>
              <a:t>Producing ULS diesel adds value</a:t>
            </a:r>
          </a:p>
          <a:p>
            <a:r>
              <a:rPr lang="en-US" dirty="0" smtClean="0"/>
              <a:t>U.S. demand can absorb atmospheric tower bottoms (ATB) and some heavy naphtha </a:t>
            </a:r>
          </a:p>
          <a:p>
            <a:r>
              <a:rPr lang="en-US" dirty="0" smtClean="0"/>
              <a:t>Mid-stream players will be quickest to react and could proceed on a “for fee” basis</a:t>
            </a:r>
          </a:p>
          <a:p>
            <a:r>
              <a:rPr lang="en-US" dirty="0" smtClean="0"/>
              <a:t>Ultimate economic impact will be highly sensitive to naphtha and ATB netbacks</a:t>
            </a:r>
            <a:endParaRPr lang="en-US" dirty="0"/>
          </a:p>
        </p:txBody>
      </p:sp>
      <p:sp>
        <p:nvSpPr>
          <p:cNvPr id="4" name="Footer Placeholder 3"/>
          <p:cNvSpPr>
            <a:spLocks noGrp="1"/>
          </p:cNvSpPr>
          <p:nvPr>
            <p:ph type="ftr" sz="quarter" idx="11"/>
          </p:nvPr>
        </p:nvSpPr>
        <p:spPr/>
        <p:txBody>
          <a:bodyPr/>
          <a:lstStyle/>
          <a:p>
            <a:fld id="{5F93C7F1-D602-4BCB-ACCC-4256FFCAA3D1}" type="slidenum">
              <a:rPr lang="en-US" smtClean="0"/>
              <a:pPr/>
              <a:t>38</a:t>
            </a:fld>
            <a:endParaRPr lang="en-US" dirty="0"/>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WTI Hydroskimmer Block Flow</a:t>
            </a:r>
            <a:endParaRPr lang="en-US" dirty="0"/>
          </a:p>
        </p:txBody>
      </p:sp>
      <p:pic>
        <p:nvPicPr>
          <p:cNvPr id="9" name="Content Placeholder 8"/>
          <p:cNvPicPr>
            <a:picLocks noGrp="1"/>
          </p:cNvPicPr>
          <p:nvPr>
            <p:ph idx="1"/>
          </p:nvPr>
        </p:nvPicPr>
        <p:blipFill>
          <a:blip r:embed="rId2" cstate="print"/>
          <a:srcRect/>
          <a:stretch>
            <a:fillRect/>
          </a:stretch>
        </p:blipFill>
        <p:spPr bwMode="auto">
          <a:xfrm>
            <a:off x="1143000" y="1524000"/>
            <a:ext cx="7391400" cy="4648200"/>
          </a:xfrm>
          <a:prstGeom prst="rect">
            <a:avLst/>
          </a:prstGeom>
          <a:noFill/>
          <a:ln w="19050">
            <a:solidFill>
              <a:schemeClr val="bg1">
                <a:lumMod val="50000"/>
              </a:schemeClr>
            </a:solidFill>
            <a:miter lim="800000"/>
            <a:headEnd/>
            <a:tailEnd/>
          </a:ln>
        </p:spPr>
      </p:pic>
      <p:sp>
        <p:nvSpPr>
          <p:cNvPr id="4" name="Footer Placeholder 3"/>
          <p:cNvSpPr>
            <a:spLocks noGrp="1"/>
          </p:cNvSpPr>
          <p:nvPr>
            <p:ph type="ftr" sz="quarter" idx="11"/>
          </p:nvPr>
        </p:nvSpPr>
        <p:spPr/>
        <p:txBody>
          <a:bodyPr/>
          <a:lstStyle/>
          <a:p>
            <a:fld id="{92DFF7E3-2D97-4697-8473-8697FD7CD344}" type="slidenum">
              <a:rPr lang="en-US" smtClean="0"/>
              <a:pPr/>
              <a:t>39</a:t>
            </a:fld>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Agenda</a:t>
            </a:r>
            <a:endParaRPr lang="en-US" sz="5400" dirty="0"/>
          </a:p>
        </p:txBody>
      </p:sp>
      <p:sp>
        <p:nvSpPr>
          <p:cNvPr id="3" name="Content Placeholder 2"/>
          <p:cNvSpPr>
            <a:spLocks noGrp="1"/>
          </p:cNvSpPr>
          <p:nvPr>
            <p:ph idx="1"/>
          </p:nvPr>
        </p:nvSpPr>
        <p:spPr/>
        <p:txBody>
          <a:bodyPr/>
          <a:lstStyle/>
          <a:p>
            <a:r>
              <a:rPr lang="en-US" sz="3600" dirty="0" smtClean="0"/>
              <a:t>The Policy</a:t>
            </a:r>
          </a:p>
          <a:p>
            <a:r>
              <a:rPr lang="en-US" sz="3600" dirty="0" smtClean="0"/>
              <a:t>The Coming “Day of Reckoning”</a:t>
            </a:r>
          </a:p>
          <a:p>
            <a:r>
              <a:rPr lang="en-US" sz="3600" dirty="0" smtClean="0"/>
              <a:t>Impacts</a:t>
            </a:r>
          </a:p>
          <a:p>
            <a:r>
              <a:rPr lang="en-US" sz="3600" dirty="0" smtClean="0"/>
              <a:t>Industry Responses</a:t>
            </a:r>
          </a:p>
          <a:p>
            <a:r>
              <a:rPr lang="en-US" sz="3600" dirty="0" smtClean="0"/>
              <a:t>Final Thoughts</a:t>
            </a:r>
            <a:endParaRPr lang="en-US" sz="3600" dirty="0"/>
          </a:p>
        </p:txBody>
      </p:sp>
      <p:sp>
        <p:nvSpPr>
          <p:cNvPr id="4" name="Footer Placeholder 3"/>
          <p:cNvSpPr>
            <a:spLocks noGrp="1"/>
          </p:cNvSpPr>
          <p:nvPr>
            <p:ph type="ftr" sz="quarter" idx="11"/>
          </p:nvPr>
        </p:nvSpPr>
        <p:spPr/>
        <p:txBody>
          <a:bodyPr/>
          <a:lstStyle/>
          <a:p>
            <a:fld id="{03BF8D66-F487-408F-BF67-B57809751D5E}" type="slidenum">
              <a:rPr lang="en-US" smtClean="0"/>
              <a:pPr/>
              <a:t>4</a:t>
            </a:fld>
            <a:endParaRPr lang="en-US" dirty="0"/>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9052560" cy="1143000"/>
          </a:xfrm>
        </p:spPr>
        <p:txBody>
          <a:bodyPr/>
          <a:lstStyle/>
          <a:p>
            <a:r>
              <a:rPr lang="en-US" dirty="0" smtClean="0"/>
              <a:t>Final Thoughts</a:t>
            </a:r>
            <a:endParaRPr lang="en-US" dirty="0"/>
          </a:p>
        </p:txBody>
      </p:sp>
      <p:sp>
        <p:nvSpPr>
          <p:cNvPr id="3" name="Content Placeholder 2"/>
          <p:cNvSpPr>
            <a:spLocks noGrp="1"/>
          </p:cNvSpPr>
          <p:nvPr>
            <p:ph idx="1"/>
          </p:nvPr>
        </p:nvSpPr>
        <p:spPr>
          <a:xfrm>
            <a:off x="502920" y="1447800"/>
            <a:ext cx="9052560" cy="4525963"/>
          </a:xfrm>
        </p:spPr>
        <p:txBody>
          <a:bodyPr>
            <a:normAutofit fontScale="70000" lnSpcReduction="20000"/>
          </a:bodyPr>
          <a:lstStyle/>
          <a:p>
            <a:r>
              <a:rPr lang="en-US" dirty="0" smtClean="0"/>
              <a:t>U.S. Production Growth Will Surpass Domestic Refining Capacity   </a:t>
            </a:r>
          </a:p>
          <a:p>
            <a:pPr lvl="1"/>
            <a:r>
              <a:rPr lang="en-US" dirty="0" smtClean="0"/>
              <a:t>“Day of Reckoning” not likely till at least 2016/perhaps not till 2020+</a:t>
            </a:r>
          </a:p>
          <a:p>
            <a:pPr lvl="1"/>
            <a:r>
              <a:rPr lang="en-US" dirty="0" smtClean="0"/>
              <a:t>Influenced by a variety of factors</a:t>
            </a:r>
          </a:p>
          <a:p>
            <a:r>
              <a:rPr lang="en-US" dirty="0" smtClean="0"/>
              <a:t>Continued Export Restrictions will Lead to “Stranded Crude”</a:t>
            </a:r>
          </a:p>
          <a:p>
            <a:pPr lvl="1"/>
            <a:r>
              <a:rPr lang="en-US" dirty="0" smtClean="0"/>
              <a:t>Domestic prices discounted; situation similar to WTI/LLS experience</a:t>
            </a:r>
          </a:p>
          <a:p>
            <a:pPr lvl="1"/>
            <a:r>
              <a:rPr lang="en-US" dirty="0" smtClean="0"/>
              <a:t>Large “Cone of Uncertainty” - Duration and depth of discount hard to predict; very volatile </a:t>
            </a:r>
          </a:p>
          <a:p>
            <a:r>
              <a:rPr lang="en-US" dirty="0" smtClean="0"/>
              <a:t>Industry Responds with Investment in Crude-to-Product Facilities </a:t>
            </a:r>
          </a:p>
          <a:p>
            <a:pPr lvl="1"/>
            <a:r>
              <a:rPr lang="en-US" dirty="0" smtClean="0"/>
              <a:t>Investment delayed by policy uncertainty</a:t>
            </a:r>
          </a:p>
          <a:p>
            <a:pPr lvl="1"/>
            <a:r>
              <a:rPr lang="en-US" dirty="0" smtClean="0"/>
              <a:t>Export vs. No Export price impact reduced to level equal to investment economics</a:t>
            </a:r>
          </a:p>
          <a:p>
            <a:r>
              <a:rPr lang="en-US" dirty="0" smtClean="0"/>
              <a:t>Gasoline Price Impacts</a:t>
            </a:r>
          </a:p>
          <a:p>
            <a:pPr lvl="1"/>
            <a:r>
              <a:rPr lang="en-US" dirty="0" smtClean="0"/>
              <a:t>With U.S. becoming large net exporter, domestic prices tied to world prices</a:t>
            </a:r>
          </a:p>
          <a:p>
            <a:pPr lvl="1"/>
            <a:r>
              <a:rPr lang="en-US" dirty="0" smtClean="0"/>
              <a:t>Short-term impacts hard to predict; influenced by logistics/other policies</a:t>
            </a:r>
          </a:p>
          <a:p>
            <a:pPr lvl="1"/>
            <a:endParaRPr lang="en-US" dirty="0" smtClean="0"/>
          </a:p>
          <a:p>
            <a:endParaRPr lang="en-US" dirty="0"/>
          </a:p>
        </p:txBody>
      </p:sp>
      <p:sp>
        <p:nvSpPr>
          <p:cNvPr id="4" name="Footer Placeholder 3"/>
          <p:cNvSpPr>
            <a:spLocks noGrp="1"/>
          </p:cNvSpPr>
          <p:nvPr>
            <p:ph type="ftr" sz="quarter" idx="11"/>
          </p:nvPr>
        </p:nvSpPr>
        <p:spPr/>
        <p:txBody>
          <a:bodyPr/>
          <a:lstStyle/>
          <a:p>
            <a:fld id="{8E642D88-33CC-423A-9BC0-BBF2A28E3A49}" type="slidenum">
              <a:rPr lang="en-US" smtClean="0"/>
              <a:pPr/>
              <a:t>40</a:t>
            </a:fld>
            <a:endParaRPr lang="en-US" dirty="0"/>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4793" y="990600"/>
            <a:ext cx="8048816" cy="2362199"/>
          </a:xfrm>
        </p:spPr>
        <p:txBody>
          <a:bodyPr>
            <a:normAutofit/>
          </a:bodyPr>
          <a:lstStyle/>
          <a:p>
            <a:r>
              <a:rPr lang="en-US" sz="6000" b="0" dirty="0" smtClean="0"/>
              <a:t>Questions?</a:t>
            </a:r>
            <a:endParaRPr lang="en-US" sz="6000" b="0" dirty="0"/>
          </a:p>
        </p:txBody>
      </p:sp>
      <p:sp>
        <p:nvSpPr>
          <p:cNvPr id="6" name="Text Placeholder 5"/>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smtClean="0"/>
              <a:t>THE POLICY</a:t>
            </a:r>
            <a:endParaRPr lang="en-US" sz="4000" dirty="0"/>
          </a:p>
        </p:txBody>
      </p:sp>
      <p:sp>
        <p:nvSpPr>
          <p:cNvPr id="4" name="Footer Placeholder 3"/>
          <p:cNvSpPr>
            <a:spLocks noGrp="1"/>
          </p:cNvSpPr>
          <p:nvPr>
            <p:ph type="ftr" sz="quarter" idx="11"/>
          </p:nvPr>
        </p:nvSpPr>
        <p:spPr/>
        <p:txBody>
          <a:bodyPr/>
          <a:lstStyle/>
          <a:p>
            <a:fld id="{460479C7-D3A5-45F8-BB2A-385C4208E141}" type="slidenum">
              <a:rPr lang="en-US" smtClean="0"/>
              <a:pPr/>
              <a:t>5</a:t>
            </a:fld>
            <a:endParaRPr lang="en-US"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2400"/>
            <a:ext cx="9052560" cy="1143000"/>
          </a:xfrm>
        </p:spPr>
        <p:txBody>
          <a:bodyPr/>
          <a:lstStyle/>
          <a:p>
            <a:r>
              <a:rPr lang="en-US" dirty="0" smtClean="0"/>
              <a:t>Crude Export Debate</a:t>
            </a:r>
            <a:endParaRPr lang="en-US" dirty="0"/>
          </a:p>
        </p:txBody>
      </p:sp>
      <p:pic>
        <p:nvPicPr>
          <p:cNvPr id="53250" name="Picture 2" descr="E:\new-yorker-one-the-one-percent.jpg"/>
          <p:cNvPicPr>
            <a:picLocks noChangeAspect="1" noChangeArrowheads="1"/>
          </p:cNvPicPr>
          <p:nvPr/>
        </p:nvPicPr>
        <p:blipFill>
          <a:blip r:embed="rId2" cstate="print"/>
          <a:srcRect/>
          <a:stretch>
            <a:fillRect/>
          </a:stretch>
        </p:blipFill>
        <p:spPr bwMode="auto">
          <a:xfrm>
            <a:off x="304800" y="1143000"/>
            <a:ext cx="2667000" cy="3749327"/>
          </a:xfrm>
          <a:prstGeom prst="rect">
            <a:avLst/>
          </a:prstGeom>
          <a:noFill/>
        </p:spPr>
      </p:pic>
      <p:pic>
        <p:nvPicPr>
          <p:cNvPr id="53251" name="Picture 3" descr="E:\God Jones Act.jpg"/>
          <p:cNvPicPr>
            <a:picLocks noChangeAspect="1" noChangeArrowheads="1"/>
          </p:cNvPicPr>
          <p:nvPr/>
        </p:nvPicPr>
        <p:blipFill>
          <a:blip r:embed="rId3" cstate="print"/>
          <a:srcRect/>
          <a:stretch>
            <a:fillRect/>
          </a:stretch>
        </p:blipFill>
        <p:spPr bwMode="auto">
          <a:xfrm>
            <a:off x="2590800" y="4038600"/>
            <a:ext cx="3387725" cy="2689854"/>
          </a:xfrm>
          <a:prstGeom prst="rect">
            <a:avLst/>
          </a:prstGeom>
          <a:noFill/>
        </p:spPr>
      </p:pic>
      <p:pic>
        <p:nvPicPr>
          <p:cNvPr id="53249" name="Picture 1" descr="E:\Working Cartoon 4.jpg"/>
          <p:cNvPicPr>
            <a:picLocks noChangeAspect="1" noChangeArrowheads="1"/>
          </p:cNvPicPr>
          <p:nvPr/>
        </p:nvPicPr>
        <p:blipFill>
          <a:blip r:embed="rId4" cstate="print"/>
          <a:srcRect/>
          <a:stretch>
            <a:fillRect/>
          </a:stretch>
        </p:blipFill>
        <p:spPr bwMode="auto">
          <a:xfrm>
            <a:off x="5105400" y="1143000"/>
            <a:ext cx="4673600" cy="3505200"/>
          </a:xfrm>
          <a:prstGeom prst="rect">
            <a:avLst/>
          </a:prstGeom>
          <a:noFill/>
        </p:spPr>
      </p:pic>
    </p:spTree>
    <p:extLst>
      <p:ext uri="{BB962C8B-B14F-4D97-AF65-F5344CB8AC3E}">
        <p14:creationId xmlns:p14="http://schemas.microsoft.com/office/powerpoint/2010/main" val="114518672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Sides of the Barrel</a:t>
            </a:r>
            <a:endParaRPr lang="en-US" dirty="0"/>
          </a:p>
        </p:txBody>
      </p:sp>
      <p:sp>
        <p:nvSpPr>
          <p:cNvPr id="4" name="Text Placeholder 3"/>
          <p:cNvSpPr>
            <a:spLocks noGrp="1"/>
          </p:cNvSpPr>
          <p:nvPr>
            <p:ph type="body" idx="1"/>
          </p:nvPr>
        </p:nvSpPr>
        <p:spPr/>
        <p:txBody>
          <a:bodyPr>
            <a:normAutofit/>
          </a:bodyPr>
          <a:lstStyle/>
          <a:p>
            <a:r>
              <a:rPr lang="en-US" dirty="0" smtClean="0"/>
              <a:t>Support Export Restrictions	</a:t>
            </a:r>
            <a:endParaRPr lang="en-US" dirty="0"/>
          </a:p>
        </p:txBody>
      </p:sp>
      <p:sp>
        <p:nvSpPr>
          <p:cNvPr id="5" name="Content Placeholder 4"/>
          <p:cNvSpPr>
            <a:spLocks noGrp="1"/>
          </p:cNvSpPr>
          <p:nvPr>
            <p:ph sz="half" idx="2"/>
          </p:nvPr>
        </p:nvSpPr>
        <p:spPr/>
        <p:txBody>
          <a:bodyPr>
            <a:normAutofit/>
          </a:bodyPr>
          <a:lstStyle/>
          <a:p>
            <a:r>
              <a:rPr lang="en-US" dirty="0" smtClean="0"/>
              <a:t>Consumption State Politicians</a:t>
            </a:r>
          </a:p>
          <a:p>
            <a:pPr lvl="1"/>
            <a:r>
              <a:rPr lang="en-US" dirty="0" smtClean="0"/>
              <a:t>Sen. Ed Markey (MA)</a:t>
            </a:r>
          </a:p>
          <a:p>
            <a:pPr lvl="1"/>
            <a:r>
              <a:rPr lang="en-US" dirty="0" smtClean="0"/>
              <a:t>Sen. Robert Menendez (NJ)</a:t>
            </a:r>
          </a:p>
          <a:p>
            <a:r>
              <a:rPr lang="en-US" dirty="0" smtClean="0"/>
              <a:t>Pro Labor, Pro Consumer</a:t>
            </a:r>
          </a:p>
          <a:p>
            <a:pPr lvl="1"/>
            <a:r>
              <a:rPr lang="en-US" dirty="0" smtClean="0"/>
              <a:t>Center for American Progress</a:t>
            </a:r>
          </a:p>
          <a:p>
            <a:pPr lvl="1"/>
            <a:r>
              <a:rPr lang="en-US" dirty="0" smtClean="0"/>
              <a:t>AFL-CIO</a:t>
            </a:r>
          </a:p>
          <a:p>
            <a:r>
              <a:rPr lang="en-US" dirty="0" smtClean="0"/>
              <a:t>Refiners</a:t>
            </a:r>
          </a:p>
          <a:p>
            <a:pPr lvl="1"/>
            <a:r>
              <a:rPr lang="en-US" dirty="0" smtClean="0"/>
              <a:t>Valero, Tesoro, Monroe Energy, PBF Energy</a:t>
            </a:r>
          </a:p>
          <a:p>
            <a:r>
              <a:rPr lang="en-US" dirty="0" smtClean="0"/>
              <a:t>Bill O’Reilly</a:t>
            </a:r>
          </a:p>
          <a:p>
            <a:endParaRPr lang="en-US" dirty="0"/>
          </a:p>
        </p:txBody>
      </p:sp>
      <p:sp>
        <p:nvSpPr>
          <p:cNvPr id="6" name="Text Placeholder 5"/>
          <p:cNvSpPr>
            <a:spLocks noGrp="1"/>
          </p:cNvSpPr>
          <p:nvPr>
            <p:ph type="body" sz="quarter" idx="3"/>
          </p:nvPr>
        </p:nvSpPr>
        <p:spPr/>
        <p:txBody>
          <a:bodyPr>
            <a:normAutofit/>
          </a:bodyPr>
          <a:lstStyle/>
          <a:p>
            <a:r>
              <a:rPr lang="en-US" dirty="0" smtClean="0"/>
              <a:t>Oppose Export Restrictions</a:t>
            </a:r>
            <a:endParaRPr lang="en-US" dirty="0"/>
          </a:p>
        </p:txBody>
      </p:sp>
      <p:sp>
        <p:nvSpPr>
          <p:cNvPr id="7" name="Content Placeholder 6"/>
          <p:cNvSpPr>
            <a:spLocks noGrp="1"/>
          </p:cNvSpPr>
          <p:nvPr>
            <p:ph sz="quarter" idx="4"/>
          </p:nvPr>
        </p:nvSpPr>
        <p:spPr>
          <a:xfrm>
            <a:off x="5109536" y="2174874"/>
            <a:ext cx="4445953" cy="4149725"/>
          </a:xfrm>
        </p:spPr>
        <p:txBody>
          <a:bodyPr>
            <a:normAutofit lnSpcReduction="10000"/>
          </a:bodyPr>
          <a:lstStyle/>
          <a:p>
            <a:r>
              <a:rPr lang="en-US" dirty="0" smtClean="0"/>
              <a:t>Producing State Politicians</a:t>
            </a:r>
          </a:p>
          <a:p>
            <a:pPr lvl="1"/>
            <a:r>
              <a:rPr lang="en-US" dirty="0" smtClean="0"/>
              <a:t>Sen. Lisa Murkowski (AK)</a:t>
            </a:r>
          </a:p>
          <a:p>
            <a:pPr lvl="1"/>
            <a:r>
              <a:rPr lang="en-US" dirty="0" smtClean="0"/>
              <a:t>Sen. Mary Landrieu (LA)</a:t>
            </a:r>
          </a:p>
          <a:p>
            <a:r>
              <a:rPr lang="en-US" dirty="0" smtClean="0"/>
              <a:t>Independent Producers</a:t>
            </a:r>
          </a:p>
          <a:p>
            <a:r>
              <a:rPr lang="en-US" dirty="0" smtClean="0"/>
              <a:t>Integrated Producers/Majors</a:t>
            </a:r>
          </a:p>
          <a:p>
            <a:pPr lvl="1"/>
            <a:r>
              <a:rPr lang="en-US" dirty="0" smtClean="0"/>
              <a:t>Exxon, Chevron</a:t>
            </a:r>
          </a:p>
          <a:p>
            <a:r>
              <a:rPr lang="en-US" dirty="0" smtClean="0"/>
              <a:t>Free Market Supporters</a:t>
            </a:r>
          </a:p>
          <a:p>
            <a:pPr lvl="1"/>
            <a:r>
              <a:rPr lang="en-US" dirty="0" smtClean="0"/>
              <a:t>Council on Foreign Relations</a:t>
            </a:r>
          </a:p>
          <a:p>
            <a:pPr lvl="1"/>
            <a:r>
              <a:rPr lang="en-US" dirty="0" smtClean="0"/>
              <a:t>American Petroleum Institute</a:t>
            </a:r>
          </a:p>
          <a:p>
            <a:pPr lvl="1"/>
            <a:r>
              <a:rPr lang="en-US" dirty="0" smtClean="0"/>
              <a:t>Economist Bill </a:t>
            </a:r>
            <a:r>
              <a:rPr lang="en-US" dirty="0" err="1" smtClean="0"/>
              <a:t>Nordhaus</a:t>
            </a:r>
            <a:r>
              <a:rPr lang="en-US" dirty="0" smtClean="0"/>
              <a:t> (Yale)</a:t>
            </a:r>
          </a:p>
          <a:p>
            <a:pPr lvl="1"/>
            <a:r>
              <a:rPr lang="en-US" dirty="0" smtClean="0"/>
              <a:t>Cato Institute</a:t>
            </a:r>
          </a:p>
          <a:p>
            <a:endParaRPr lang="en-US" dirty="0"/>
          </a:p>
        </p:txBody>
      </p:sp>
      <p:sp>
        <p:nvSpPr>
          <p:cNvPr id="8" name="Footer Placeholder 7"/>
          <p:cNvSpPr>
            <a:spLocks noGrp="1"/>
          </p:cNvSpPr>
          <p:nvPr>
            <p:ph type="ftr" sz="quarter" idx="11"/>
          </p:nvPr>
        </p:nvSpPr>
        <p:spPr/>
        <p:txBody>
          <a:bodyPr/>
          <a:lstStyle/>
          <a:p>
            <a:fld id="{86BA7BFB-6A5E-4B88-9186-327F9ADAB01F}" type="slidenum">
              <a:rPr lang="en-US" smtClean="0"/>
              <a:pPr/>
              <a:t>7</a:t>
            </a:fld>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Opposing Sides, Some Quotes</a:t>
            </a:r>
            <a:endParaRPr lang="en-US" dirty="0"/>
          </a:p>
        </p:txBody>
      </p:sp>
      <p:sp>
        <p:nvSpPr>
          <p:cNvPr id="5" name="Text Placeholder 4"/>
          <p:cNvSpPr>
            <a:spLocks noGrp="1"/>
          </p:cNvSpPr>
          <p:nvPr>
            <p:ph type="body" idx="1"/>
          </p:nvPr>
        </p:nvSpPr>
        <p:spPr/>
        <p:txBody>
          <a:bodyPr/>
          <a:lstStyle/>
          <a:p>
            <a:r>
              <a:rPr lang="en-US" dirty="0" smtClean="0"/>
              <a:t>Support Export Restrictions</a:t>
            </a:r>
            <a:endParaRPr lang="en-US" dirty="0"/>
          </a:p>
        </p:txBody>
      </p:sp>
      <p:sp>
        <p:nvSpPr>
          <p:cNvPr id="6" name="Content Placeholder 5"/>
          <p:cNvSpPr>
            <a:spLocks noGrp="1"/>
          </p:cNvSpPr>
          <p:nvPr>
            <p:ph sz="half" idx="2"/>
          </p:nvPr>
        </p:nvSpPr>
        <p:spPr/>
        <p:txBody>
          <a:bodyPr>
            <a:normAutofit fontScale="25000" lnSpcReduction="20000"/>
          </a:bodyPr>
          <a:lstStyle/>
          <a:p>
            <a:r>
              <a:rPr lang="en-US" sz="6000" b="1" dirty="0" smtClean="0"/>
              <a:t>Bill Day, Valero: </a:t>
            </a:r>
            <a:r>
              <a:rPr lang="en-US" sz="6000" dirty="0" smtClean="0"/>
              <a:t>“The current situation is working fine…we buy oil and take it to our refineries, turn it into gasoline, diesel and other refined fuels since those are higher-valued products that help decrease the trade deficit.”</a:t>
            </a:r>
          </a:p>
          <a:p>
            <a:r>
              <a:rPr lang="en-US" sz="6000" b="1" dirty="0" smtClean="0"/>
              <a:t>Graeme Burnett, Chairman Monroe Energy: </a:t>
            </a:r>
            <a:r>
              <a:rPr lang="en-US" sz="6000" dirty="0" smtClean="0"/>
              <a:t>“The export ban works”</a:t>
            </a:r>
          </a:p>
          <a:p>
            <a:r>
              <a:rPr lang="en-US" sz="6000" b="1" dirty="0" smtClean="0"/>
              <a:t>Sen. Ed Markey: </a:t>
            </a:r>
            <a:r>
              <a:rPr lang="en-US" sz="6000" dirty="0" smtClean="0"/>
              <a:t>“If we overturn decades of law and send our oil to China and other markets, oil companies might make more money per barrel, but it will be American consumers and our national security that will pay the price.”</a:t>
            </a:r>
          </a:p>
          <a:p>
            <a:r>
              <a:rPr lang="en-US" sz="6000" b="1" dirty="0" smtClean="0"/>
              <a:t>Center for American Progress Report: </a:t>
            </a:r>
            <a:r>
              <a:rPr lang="en-US" sz="6000" dirty="0" smtClean="0"/>
              <a:t>“The oil industry would squander this newfound price stabilization and energy security by lifting the ban on crude oil exports. Doing so would enrich oil companies by enabling them to sell their oil at the higher world price, but it could increase domestic gasoline prices and reduce our energy security.”</a:t>
            </a:r>
          </a:p>
          <a:p>
            <a:endParaRPr lang="en-US" dirty="0"/>
          </a:p>
        </p:txBody>
      </p:sp>
      <p:sp>
        <p:nvSpPr>
          <p:cNvPr id="7" name="Text Placeholder 6"/>
          <p:cNvSpPr>
            <a:spLocks noGrp="1"/>
          </p:cNvSpPr>
          <p:nvPr>
            <p:ph type="body" sz="quarter" idx="3"/>
          </p:nvPr>
        </p:nvSpPr>
        <p:spPr/>
        <p:txBody>
          <a:bodyPr/>
          <a:lstStyle/>
          <a:p>
            <a:r>
              <a:rPr lang="en-US" dirty="0" smtClean="0"/>
              <a:t>Oppose Export Restrictions</a:t>
            </a:r>
            <a:endParaRPr lang="en-US" dirty="0"/>
          </a:p>
        </p:txBody>
      </p:sp>
      <p:sp>
        <p:nvSpPr>
          <p:cNvPr id="8" name="Content Placeholder 7"/>
          <p:cNvSpPr>
            <a:spLocks noGrp="1"/>
          </p:cNvSpPr>
          <p:nvPr>
            <p:ph sz="quarter" idx="4"/>
          </p:nvPr>
        </p:nvSpPr>
        <p:spPr/>
        <p:txBody>
          <a:bodyPr>
            <a:normAutofit fontScale="55000" lnSpcReduction="20000"/>
          </a:bodyPr>
          <a:lstStyle/>
          <a:p>
            <a:r>
              <a:rPr lang="en-US" sz="2500" b="1" dirty="0" smtClean="0"/>
              <a:t>Harold Hamm, CEO Continental Resources: </a:t>
            </a:r>
            <a:r>
              <a:rPr lang="en-US" sz="2500" dirty="0" smtClean="0"/>
              <a:t>“Major oil companies are exporting refined products with no limitations. Why shouldn’t independent producers be allowed to do the same? Are we to be their milk cows forever? This would be equivalent to telling American farmers they can’t export their wheat, yet allowing Pillsbury to export all the processed flour they want.”</a:t>
            </a:r>
          </a:p>
          <a:p>
            <a:r>
              <a:rPr lang="en-US" sz="2500" b="1" dirty="0" smtClean="0"/>
              <a:t>Kenneth Cohen, ExxonMobil: </a:t>
            </a:r>
            <a:r>
              <a:rPr lang="en-US" sz="2500" dirty="0" smtClean="0"/>
              <a:t>“…the market has moved from an era of scarcity to an era of abundance -- but we’re still saddled with statutes and regulations stuck in a mindset of scarcity…”</a:t>
            </a:r>
          </a:p>
          <a:p>
            <a:r>
              <a:rPr lang="en-US" sz="2500" b="1" dirty="0" smtClean="0"/>
              <a:t>Sen. Mary Landrieu, Chair Senate Energy Committee: </a:t>
            </a:r>
            <a:r>
              <a:rPr lang="en-US" sz="2500" dirty="0" smtClean="0"/>
              <a:t>“Now that we have more open trade opportunities, and we are producing more here, it just makes absolute perfect sense to reconsider this policy and update it according to the times.”</a:t>
            </a:r>
          </a:p>
          <a:p>
            <a:r>
              <a:rPr lang="en-US" sz="2500" b="1" dirty="0" smtClean="0"/>
              <a:t>Blake Clayton, Council on Foreign Relations: </a:t>
            </a:r>
            <a:r>
              <a:rPr lang="en-US" sz="2500" dirty="0" smtClean="0"/>
              <a:t>“Without compelling reasons for continuing to restrict crude exports, and given the potential benefits, Congress should liberalize the crude oil export regime.”</a:t>
            </a:r>
          </a:p>
          <a:p>
            <a:endParaRPr lang="en-US" dirty="0"/>
          </a:p>
        </p:txBody>
      </p:sp>
      <p:sp>
        <p:nvSpPr>
          <p:cNvPr id="9" name="Footer Placeholder 8"/>
          <p:cNvSpPr>
            <a:spLocks noGrp="1"/>
          </p:cNvSpPr>
          <p:nvPr>
            <p:ph type="ftr" sz="quarter" idx="11"/>
          </p:nvPr>
        </p:nvSpPr>
        <p:spPr/>
        <p:txBody>
          <a:bodyPr/>
          <a:lstStyle/>
          <a:p>
            <a:fld id="{97F23A67-A3F5-4205-9820-C759222F02D8}" type="slidenum">
              <a:rPr lang="en-US" smtClean="0"/>
              <a:pPr/>
              <a:t>8</a:t>
            </a:fld>
            <a:endParaRPr lang="en-US"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1"/>
            <a:ext cx="8968740" cy="707886"/>
          </a:xfrm>
          <a:prstGeom prst="rect">
            <a:avLst/>
          </a:prstGeom>
          <a:noFill/>
        </p:spPr>
        <p:txBody>
          <a:bodyPr wrap="square" rtlCol="0">
            <a:spAutoFit/>
          </a:bodyPr>
          <a:lstStyle/>
          <a:p>
            <a:pPr algn="ctr"/>
            <a:r>
              <a:rPr lang="en-US" sz="4000" b="1" dirty="0" smtClean="0">
                <a:latin typeface="+mj-lt"/>
                <a:cs typeface="Arial" pitchFamily="34" charset="0"/>
              </a:rPr>
              <a:t>Petroleum Export Regulations</a:t>
            </a:r>
            <a:endParaRPr lang="en-US" sz="4000" b="1" dirty="0">
              <a:latin typeface="+mj-lt"/>
              <a:cs typeface="Arial" pitchFamily="34" charset="0"/>
            </a:endParaRPr>
          </a:p>
        </p:txBody>
      </p:sp>
      <p:sp>
        <p:nvSpPr>
          <p:cNvPr id="11" name="TextBox 10"/>
          <p:cNvSpPr txBox="1"/>
          <p:nvPr/>
        </p:nvSpPr>
        <p:spPr>
          <a:xfrm>
            <a:off x="3025140" y="1560493"/>
            <a:ext cx="2537460" cy="954107"/>
          </a:xfrm>
          <a:prstGeom prst="rect">
            <a:avLst/>
          </a:prstGeom>
          <a:noFill/>
        </p:spPr>
        <p:txBody>
          <a:bodyPr wrap="square" rtlCol="0">
            <a:spAutoFit/>
          </a:bodyPr>
          <a:lstStyle/>
          <a:p>
            <a:r>
              <a:rPr lang="en-US" sz="1400" dirty="0" smtClean="0"/>
              <a:t>Liquid hydrocarbons from </a:t>
            </a:r>
          </a:p>
          <a:p>
            <a:r>
              <a:rPr lang="en-US" sz="1400" dirty="0"/>
              <a:t>u</a:t>
            </a:r>
            <a:r>
              <a:rPr lang="en-US" sz="1400" dirty="0" smtClean="0"/>
              <a:t>nderground reservoirs that</a:t>
            </a:r>
          </a:p>
          <a:p>
            <a:r>
              <a:rPr lang="en-US" sz="1400" dirty="0"/>
              <a:t>h</a:t>
            </a:r>
            <a:r>
              <a:rPr lang="en-US" sz="1400" dirty="0" smtClean="0"/>
              <a:t>ave not been processed through a crude distillation unit</a:t>
            </a:r>
            <a:endParaRPr lang="en-US" sz="1400" dirty="0"/>
          </a:p>
        </p:txBody>
      </p:sp>
      <p:sp>
        <p:nvSpPr>
          <p:cNvPr id="24" name="TextBox 23"/>
          <p:cNvSpPr txBox="1"/>
          <p:nvPr/>
        </p:nvSpPr>
        <p:spPr>
          <a:xfrm>
            <a:off x="5638800" y="4648200"/>
            <a:ext cx="3429000" cy="769441"/>
          </a:xfrm>
          <a:prstGeom prst="rect">
            <a:avLst/>
          </a:prstGeom>
          <a:noFill/>
        </p:spPr>
        <p:txBody>
          <a:bodyPr wrap="square" rtlCol="0">
            <a:spAutoFit/>
          </a:bodyPr>
          <a:lstStyle/>
          <a:p>
            <a:pPr marL="228600" indent="-228600">
              <a:buAutoNum type="arabicPeriod"/>
            </a:pPr>
            <a:r>
              <a:rPr lang="en-US" sz="1400" dirty="0" smtClean="0"/>
              <a:t>Alaska Crude/US flagged vessels for ANS</a:t>
            </a:r>
          </a:p>
          <a:p>
            <a:pPr marL="228600" indent="-228600">
              <a:buAutoNum type="arabicPeriod"/>
            </a:pPr>
            <a:r>
              <a:rPr lang="en-US" sz="1600" b="1" dirty="0" smtClean="0"/>
              <a:t>To Canada/local use</a:t>
            </a:r>
          </a:p>
          <a:p>
            <a:pPr marL="228600" indent="-228600">
              <a:buAutoNum type="arabicPeriod"/>
            </a:pPr>
            <a:r>
              <a:rPr lang="en-US" sz="1400" dirty="0" smtClean="0"/>
              <a:t>Heavy California crude/25 MBPD</a:t>
            </a:r>
            <a:endParaRPr lang="en-US" sz="1400" dirty="0"/>
          </a:p>
        </p:txBody>
      </p:sp>
      <p:sp>
        <p:nvSpPr>
          <p:cNvPr id="29" name="TextBox 28"/>
          <p:cNvSpPr txBox="1"/>
          <p:nvPr/>
        </p:nvSpPr>
        <p:spPr>
          <a:xfrm>
            <a:off x="5638800" y="5562601"/>
            <a:ext cx="2766060" cy="523220"/>
          </a:xfrm>
          <a:prstGeom prst="rect">
            <a:avLst/>
          </a:prstGeom>
          <a:noFill/>
        </p:spPr>
        <p:txBody>
          <a:bodyPr wrap="square" rtlCol="0">
            <a:spAutoFit/>
          </a:bodyPr>
          <a:lstStyle/>
          <a:p>
            <a:r>
              <a:rPr lang="en-US" sz="1400" dirty="0" smtClean="0"/>
              <a:t>Presidential determination that it is consistent with national interest</a:t>
            </a:r>
            <a:endParaRPr lang="en-US" sz="1400" dirty="0"/>
          </a:p>
        </p:txBody>
      </p:sp>
      <p:sp>
        <p:nvSpPr>
          <p:cNvPr id="30" name="TextBox 29"/>
          <p:cNvSpPr txBox="1"/>
          <p:nvPr/>
        </p:nvSpPr>
        <p:spPr>
          <a:xfrm>
            <a:off x="3101340" y="3048000"/>
            <a:ext cx="2537460" cy="738664"/>
          </a:xfrm>
          <a:prstGeom prst="rect">
            <a:avLst/>
          </a:prstGeom>
          <a:noFill/>
        </p:spPr>
        <p:txBody>
          <a:bodyPr wrap="square" rtlCol="0">
            <a:spAutoFit/>
          </a:bodyPr>
          <a:lstStyle/>
          <a:p>
            <a:r>
              <a:rPr lang="en-US" sz="1400" dirty="0" smtClean="0"/>
              <a:t>Outlined in 1975 Energy Policy and Conservation Act and </a:t>
            </a:r>
          </a:p>
          <a:p>
            <a:r>
              <a:rPr lang="en-US" sz="1400" dirty="0" smtClean="0"/>
              <a:t>1979  Export Administration Act</a:t>
            </a:r>
            <a:endParaRPr lang="en-US" sz="1400" dirty="0"/>
          </a:p>
        </p:txBody>
      </p:sp>
      <p:sp>
        <p:nvSpPr>
          <p:cNvPr id="32" name="Rectangle 31"/>
          <p:cNvSpPr/>
          <p:nvPr/>
        </p:nvSpPr>
        <p:spPr>
          <a:xfrm>
            <a:off x="1424940" y="1600200"/>
            <a:ext cx="1508760" cy="914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Crude Oil</a:t>
            </a:r>
            <a:endParaRPr lang="en-US" sz="1400" b="1" dirty="0">
              <a:solidFill>
                <a:schemeClr val="tx1"/>
              </a:solidFill>
            </a:endParaRPr>
          </a:p>
        </p:txBody>
      </p:sp>
      <p:sp>
        <p:nvSpPr>
          <p:cNvPr id="33" name="Rectangle 32"/>
          <p:cNvSpPr/>
          <p:nvPr/>
        </p:nvSpPr>
        <p:spPr>
          <a:xfrm>
            <a:off x="1424940" y="2971800"/>
            <a:ext cx="1508760" cy="914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Export</a:t>
            </a:r>
          </a:p>
          <a:p>
            <a:pPr algn="ctr"/>
            <a:r>
              <a:rPr lang="en-US" sz="1400" b="1" dirty="0" smtClean="0">
                <a:solidFill>
                  <a:schemeClr val="tx1"/>
                </a:solidFill>
              </a:rPr>
              <a:t>License</a:t>
            </a:r>
          </a:p>
          <a:p>
            <a:pPr algn="ctr"/>
            <a:r>
              <a:rPr lang="en-US" sz="1400" b="1" dirty="0" smtClean="0">
                <a:solidFill>
                  <a:schemeClr val="tx1"/>
                </a:solidFill>
              </a:rPr>
              <a:t>Required</a:t>
            </a:r>
            <a:endParaRPr lang="en-US" sz="1400" b="1" dirty="0">
              <a:solidFill>
                <a:schemeClr val="tx1"/>
              </a:solidFill>
            </a:endParaRPr>
          </a:p>
        </p:txBody>
      </p:sp>
      <p:cxnSp>
        <p:nvCxnSpPr>
          <p:cNvPr id="35" name="Straight Connector 34"/>
          <p:cNvCxnSpPr>
            <a:stCxn id="32" idx="2"/>
            <a:endCxn id="33" idx="0"/>
          </p:cNvCxnSpPr>
          <p:nvPr/>
        </p:nvCxnSpPr>
        <p:spPr>
          <a:xfrm>
            <a:off x="2179320" y="251460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939540" y="4724400"/>
            <a:ext cx="150876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Pre-Approved</a:t>
            </a:r>
            <a:endParaRPr lang="en-US" sz="1400" b="1" dirty="0">
              <a:solidFill>
                <a:schemeClr val="tx1"/>
              </a:solidFill>
            </a:endParaRPr>
          </a:p>
        </p:txBody>
      </p:sp>
      <p:sp>
        <p:nvSpPr>
          <p:cNvPr id="37" name="Rectangle 36"/>
          <p:cNvSpPr/>
          <p:nvPr/>
        </p:nvSpPr>
        <p:spPr>
          <a:xfrm>
            <a:off x="3939540" y="5486400"/>
            <a:ext cx="150876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Case by Case</a:t>
            </a:r>
            <a:endParaRPr lang="en-US" sz="1400" b="1" dirty="0">
              <a:solidFill>
                <a:schemeClr val="tx1"/>
              </a:solidFill>
            </a:endParaRPr>
          </a:p>
        </p:txBody>
      </p:sp>
      <p:cxnSp>
        <p:nvCxnSpPr>
          <p:cNvPr id="39" name="Shape 38"/>
          <p:cNvCxnSpPr>
            <a:stCxn id="33" idx="2"/>
            <a:endCxn id="36" idx="1"/>
          </p:cNvCxnSpPr>
          <p:nvPr/>
        </p:nvCxnSpPr>
        <p:spPr>
          <a:xfrm rot="16200000" flipH="1">
            <a:off x="2487930" y="3577590"/>
            <a:ext cx="1143000" cy="176022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hape 39"/>
          <p:cNvCxnSpPr>
            <a:stCxn id="33" idx="2"/>
            <a:endCxn id="37" idx="1"/>
          </p:cNvCxnSpPr>
          <p:nvPr/>
        </p:nvCxnSpPr>
        <p:spPr>
          <a:xfrm rot="16200000" flipH="1">
            <a:off x="2106930" y="3958590"/>
            <a:ext cx="1905000" cy="176022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537960" y="1600200"/>
            <a:ext cx="1508760" cy="914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Intermediates</a:t>
            </a:r>
          </a:p>
          <a:p>
            <a:pPr algn="ctr"/>
            <a:r>
              <a:rPr lang="en-US" sz="1400" b="1" dirty="0" smtClean="0">
                <a:solidFill>
                  <a:schemeClr val="tx1"/>
                </a:solidFill>
              </a:rPr>
              <a:t>/ Products</a:t>
            </a:r>
            <a:endParaRPr lang="en-US" sz="1400" b="1" dirty="0">
              <a:solidFill>
                <a:schemeClr val="tx1"/>
              </a:solidFill>
            </a:endParaRPr>
          </a:p>
        </p:txBody>
      </p:sp>
      <p:sp>
        <p:nvSpPr>
          <p:cNvPr id="50" name="Rectangle 49"/>
          <p:cNvSpPr/>
          <p:nvPr/>
        </p:nvSpPr>
        <p:spPr>
          <a:xfrm>
            <a:off x="6537960" y="2971800"/>
            <a:ext cx="1508760" cy="914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Export</a:t>
            </a:r>
          </a:p>
          <a:p>
            <a:pPr algn="ctr"/>
            <a:r>
              <a:rPr lang="en-US" sz="1400" b="1" dirty="0" smtClean="0">
                <a:solidFill>
                  <a:schemeClr val="tx1"/>
                </a:solidFill>
              </a:rPr>
              <a:t>License</a:t>
            </a:r>
          </a:p>
          <a:p>
            <a:pPr algn="ctr"/>
            <a:r>
              <a:rPr lang="en-US" sz="1400" b="1" dirty="0" smtClean="0">
                <a:solidFill>
                  <a:schemeClr val="tx1"/>
                </a:solidFill>
              </a:rPr>
              <a:t>Not Required</a:t>
            </a:r>
            <a:endParaRPr lang="en-US" sz="1400" b="1" dirty="0">
              <a:solidFill>
                <a:schemeClr val="tx1"/>
              </a:solidFill>
            </a:endParaRPr>
          </a:p>
        </p:txBody>
      </p:sp>
      <p:cxnSp>
        <p:nvCxnSpPr>
          <p:cNvPr id="51" name="Straight Connector 50"/>
          <p:cNvCxnSpPr>
            <a:stCxn id="49" idx="2"/>
            <a:endCxn id="50" idx="0"/>
          </p:cNvCxnSpPr>
          <p:nvPr/>
        </p:nvCxnSpPr>
        <p:spPr>
          <a:xfrm>
            <a:off x="7292340" y="251460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16"/>
          <p:cNvSpPr>
            <a:spLocks noGrp="1"/>
          </p:cNvSpPr>
          <p:nvPr>
            <p:ph type="ftr" sz="quarter" idx="11"/>
          </p:nvPr>
        </p:nvSpPr>
        <p:spPr/>
        <p:txBody>
          <a:bodyPr/>
          <a:lstStyle/>
          <a:p>
            <a:fld id="{6DAC7E45-4A9A-4891-83B3-9C13790C8486}" type="slidenum">
              <a:rPr lang="en-US" smtClean="0"/>
              <a:pPr/>
              <a:t>9</a:t>
            </a:fld>
            <a:endParaRPr lang="en-US"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07AB78-8AA3-48FB-9A6F-F33600BC4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2376</Words>
  <Application>Microsoft Office PowerPoint</Application>
  <PresentationFormat>Custom</PresentationFormat>
  <Paragraphs>481</Paragraphs>
  <Slides>41</Slides>
  <Notes>0</Notes>
  <HiddenSlides>3</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Presenter</vt:lpstr>
      <vt:lpstr>TM&amp;C Overview</vt:lpstr>
      <vt:lpstr>Agenda</vt:lpstr>
      <vt:lpstr>PowerPoint Presentation</vt:lpstr>
      <vt:lpstr>Crude Export Debate</vt:lpstr>
      <vt:lpstr>Two Sides of the Barrel</vt:lpstr>
      <vt:lpstr>Opposing Sides, Some Quotes</vt:lpstr>
      <vt:lpstr>PowerPoint Presentation</vt:lpstr>
      <vt:lpstr>Export Restrictions Have Been Irrelevant </vt:lpstr>
      <vt:lpstr>U.S. Crude Oil Exports Three-month Rolling Averages</vt:lpstr>
      <vt:lpstr>PowerPoint Presentation</vt:lpstr>
      <vt:lpstr>Shale Crude Boom Has Changed the Picture   </vt:lpstr>
      <vt:lpstr>U.S. Light/Medium Waterborne Imports (Millions of Barrels per Day)</vt:lpstr>
      <vt:lpstr>Factors Influencing “Day of Reckoning”</vt:lpstr>
      <vt:lpstr>Dispositions for Excess U.S. Production Theoretical Best Case Scenario </vt:lpstr>
      <vt:lpstr>Dispositions for Excess U.S. Production  TM&amp;C More Likely Scenario </vt:lpstr>
      <vt:lpstr>Waterborne Imports TM&amp;C Estimate  from Recent Study</vt:lpstr>
      <vt:lpstr>Foreign Producer U.S. Capacity</vt:lpstr>
      <vt:lpstr>PowerPoint Presentation</vt:lpstr>
      <vt:lpstr>Impacts of Export Restrictions</vt:lpstr>
      <vt:lpstr>Price Response Timeline</vt:lpstr>
      <vt:lpstr>LLS-WTI Experience</vt:lpstr>
      <vt:lpstr>Domestic-to-International Discount Brent (Dated) – LLS (St James) Forecast </vt:lpstr>
      <vt:lpstr>Heavy/Light Discount</vt:lpstr>
      <vt:lpstr>PowerPoint Presentation</vt:lpstr>
      <vt:lpstr>Industry Response</vt:lpstr>
      <vt:lpstr>Increased Refinery Utilization Likely</vt:lpstr>
      <vt:lpstr>Heavy-to-Light Conversions Unlikely</vt:lpstr>
      <vt:lpstr>Growth in U.S. Net Product Exports 2013 to 2022</vt:lpstr>
      <vt:lpstr>Industry Investments Current to 2018</vt:lpstr>
      <vt:lpstr>Pre-Flash Column Process Flow</vt:lpstr>
      <vt:lpstr>Condensate Splitter Process Flow</vt:lpstr>
      <vt:lpstr>Refinery Expansions</vt:lpstr>
      <vt:lpstr>Condensate Splitters</vt:lpstr>
      <vt:lpstr>Industry Investments 2018+</vt:lpstr>
      <vt:lpstr>Prioritization of Industry Responses</vt:lpstr>
      <vt:lpstr>Why Hydroskimmers</vt:lpstr>
      <vt:lpstr>WTI Hydroskimmer Block Flow</vt:lpstr>
      <vt:lpstr>Final Thoughts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2014-02-25T16:37:56Z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